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0" autoAdjust="0"/>
  </p:normalViewPr>
  <p:slideViewPr>
    <p:cSldViewPr snapToGrid="0" snapToObjects="1">
      <p:cViewPr>
        <p:scale>
          <a:sx n="100" d="100"/>
          <a:sy n="100" d="100"/>
        </p:scale>
        <p:origin x="-7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7084-4136-A445-AC67-1199C36EFC14}" type="datetimeFigureOut">
              <a:rPr lang="en-US" smtClean="0"/>
              <a:pPr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67E7-A7CF-5442-8943-D3725A3B5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0300" y="1389888"/>
            <a:ext cx="2733675" cy="441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2" descr="google-android-logo.jpg (378×35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96" y="78433"/>
            <a:ext cx="857004" cy="75976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sx="1000" sy="1000" algn="ctr" rotWithShape="0">
              <a:srgbClr val="000000"/>
            </a:outerShdw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0125" y="3907556"/>
            <a:ext cx="2446476" cy="2446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" name="Straight Arrow Connector 8"/>
          <p:cNvCxnSpPr/>
          <p:nvPr/>
        </p:nvCxnSpPr>
        <p:spPr>
          <a:xfrm>
            <a:off x="2933700" y="3595875"/>
            <a:ext cx="3276600" cy="2362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8"/>
          <p:cNvSpPr txBox="1">
            <a:spLocks/>
          </p:cNvSpPr>
          <p:nvPr/>
        </p:nvSpPr>
        <p:spPr>
          <a:xfrm>
            <a:off x="33036" y="-5926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normalizeH="0" baseline="0" noProof="0" dirty="0" smtClean="0">
                <a:ln w="762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VI    </a:t>
            </a:r>
            <a:r>
              <a:rPr kumimoji="0" lang="en-US" sz="5000" b="1" i="0" u="none" strike="noStrike" kern="1200" normalizeH="0" noProof="0" dirty="0" smtClean="0">
                <a:ln w="762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5000" b="1" i="0" u="none" strike="noStrike" kern="1200" normalizeH="0" baseline="0" noProof="0" dirty="0" smtClean="0">
                <a:ln w="76200" cap="flat" cmpd="sng" algn="ctr">
                  <a:noFill/>
                  <a:prstDash val="solid"/>
                  <a:miter lim="800000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Smartphone Team</a:t>
            </a:r>
            <a:endParaRPr kumimoji="0" lang="en-US" sz="5000" b="1" i="0" u="none" strike="noStrike" kern="1200" normalizeH="0" baseline="0" noProof="0" dirty="0">
              <a:ln w="762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2389" y="5911820"/>
            <a:ext cx="28339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Muhammad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Aizuddin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Zulkifli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Ahmad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Mujahid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Mohd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Razip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Vinayak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Gokhale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709" y="6055811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Prof. Jan P.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Allebach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Prof. Edward J.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Delp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2763" y="878256"/>
            <a:ext cx="686749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/>
              <a:t>Never lose your way around parking lots again.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3809" y="302557"/>
            <a:ext cx="784802" cy="43891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01681" y="2215634"/>
            <a:ext cx="25221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Use the </a:t>
            </a:r>
            <a:r>
              <a:rPr lang="en-US" sz="2200" dirty="0" smtClean="0"/>
              <a:t>Car Locator!</a:t>
            </a:r>
            <a:endParaRPr lang="en-US" sz="2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7413" y="1389888"/>
            <a:ext cx="28765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Mobile Devices</dc:creator>
  <cp:lastModifiedBy>MAVERICK</cp:lastModifiedBy>
  <cp:revision>23</cp:revision>
  <dcterms:created xsi:type="dcterms:W3CDTF">2010-11-09T01:41:09Z</dcterms:created>
  <dcterms:modified xsi:type="dcterms:W3CDTF">2010-11-09T15:42:13Z</dcterms:modified>
</cp:coreProperties>
</file>