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57" r:id="rId5"/>
    <p:sldId id="259" r:id="rId6"/>
    <p:sldId id="258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16DAC-2F68-524A-AF66-E0D71BE37384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77C75-8434-9E46-89DA-557A41D05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77C75-8434-9E46-89DA-557A41D058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EC08-0466-C544-840D-D91C92898A11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A80-13E0-BF4F-90D2-6A79FFD2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EC08-0466-C544-840D-D91C92898A11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A80-13E0-BF4F-90D2-6A79FFD2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EC08-0466-C544-840D-D91C92898A11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A80-13E0-BF4F-90D2-6A79FFD2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EC08-0466-C544-840D-D91C92898A11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A80-13E0-BF4F-90D2-6A79FFD2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EC08-0466-C544-840D-D91C92898A11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A80-13E0-BF4F-90D2-6A79FFD2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EC08-0466-C544-840D-D91C92898A11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A80-13E0-BF4F-90D2-6A79FFD2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EC08-0466-C544-840D-D91C92898A11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A80-13E0-BF4F-90D2-6A79FFD2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EC08-0466-C544-840D-D91C92898A11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A80-13E0-BF4F-90D2-6A79FFD2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EC08-0466-C544-840D-D91C92898A11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A80-13E0-BF4F-90D2-6A79FFD2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EC08-0466-C544-840D-D91C92898A11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A80-13E0-BF4F-90D2-6A79FFD2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EC08-0466-C544-840D-D91C92898A11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A80-13E0-BF4F-90D2-6A79FFD2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3EC08-0466-C544-840D-D91C92898A11}" type="datetimeFigureOut">
              <a:rPr lang="en-US" smtClean="0"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BA80-13E0-BF4F-90D2-6A79FFD27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 Locator</a:t>
            </a:r>
          </a:p>
          <a:p>
            <a:r>
              <a:rPr lang="en-US" dirty="0" smtClean="0"/>
              <a:t>(Ahmad, Din, Vinayak)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</a:t>
            </a:r>
            <a:endParaRPr lang="en-US" dirty="0"/>
          </a:p>
        </p:txBody>
      </p:sp>
      <p:pic>
        <p:nvPicPr>
          <p:cNvPr id="4" name="Picture 3" descr="Screen shot 2010-10-26 at 4.45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2" y="207877"/>
            <a:ext cx="2316587" cy="3428832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479" y="1987407"/>
            <a:ext cx="1180951" cy="775932"/>
          </a:xfrm>
          <a:prstGeom prst="rect">
            <a:avLst/>
          </a:prstGeom>
        </p:spPr>
      </p:pic>
      <p:pic>
        <p:nvPicPr>
          <p:cNvPr id="6" name="Picture 5" descr="redDotG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077" y="4170746"/>
            <a:ext cx="472030" cy="4720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03381" y="1987407"/>
            <a:ext cx="2383419" cy="915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Starting point :</a:t>
            </a:r>
            <a:br>
              <a:rPr lang="en-US" dirty="0" smtClean="0"/>
            </a:br>
            <a:r>
              <a:rPr lang="en-US" dirty="0" smtClean="0"/>
              <a:t>where you want to go back to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3381" y="4087813"/>
            <a:ext cx="2383419" cy="6704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Intermediate points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0420" y="5540736"/>
            <a:ext cx="3434721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Din: Created lines</a:t>
            </a:r>
          </a:p>
          <a:p>
            <a:r>
              <a:rPr lang="en-US" dirty="0" smtClean="0"/>
              <a:t>Ahmad: Debug and markers</a:t>
            </a:r>
            <a:endParaRPr lang="en-US" dirty="0"/>
          </a:p>
        </p:txBody>
      </p:sp>
      <p:pic>
        <p:nvPicPr>
          <p:cNvPr id="10" name="Picture 9" descr="Screen shot 2010-10-26 at 5.24.43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761" y="3117174"/>
            <a:ext cx="2203805" cy="3282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0-26 at 4.49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94" y="4345148"/>
            <a:ext cx="5447742" cy="19161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20019" y="5319417"/>
            <a:ext cx="3434721" cy="411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Identify starting point</a:t>
            </a:r>
            <a:endParaRPr lang="en-US" dirty="0"/>
          </a:p>
        </p:txBody>
      </p:sp>
      <p:pic>
        <p:nvPicPr>
          <p:cNvPr id="5" name="Picture 4" descr="Screen shot 2010-10-26 at 4.50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69" y="140979"/>
            <a:ext cx="4595170" cy="39402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4858" y="470051"/>
            <a:ext cx="2856664" cy="362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95278" y="470051"/>
            <a:ext cx="3434721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Need two points to draw a line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78249" y="5549898"/>
            <a:ext cx="2856664" cy="362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new screen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164" y="1870404"/>
            <a:ext cx="7929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Added a different screen for the return path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Application now closes completely when the “Close” button is pressed.</a:t>
            </a:r>
            <a:endParaRPr lang="en-US" sz="2400" smtClean="0"/>
          </a:p>
          <a:p>
            <a:pPr>
              <a:buFont typeface="Arial"/>
              <a:buChar char="•"/>
            </a:pPr>
            <a:r>
              <a:rPr lang="en-US" sz="2400" smtClean="0"/>
              <a:t>Added </a:t>
            </a:r>
            <a:r>
              <a:rPr lang="en-US" sz="2400" dirty="0" smtClean="0"/>
              <a:t>a Vibrator (sic).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class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509" y="1970915"/>
            <a:ext cx="8002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Made a new class/activity known as “close”.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The class is called every time the “Close” button on </a:t>
            </a:r>
            <a:r>
              <a:rPr lang="en-US" sz="2000" dirty="0" err="1" smtClean="0"/>
              <a:t>MapScreen</a:t>
            </a:r>
            <a:r>
              <a:rPr lang="en-US" sz="2000" dirty="0" smtClean="0"/>
              <a:t> is pressed.</a:t>
            </a:r>
            <a:endParaRPr lang="en-US" sz="2000" dirty="0"/>
          </a:p>
        </p:txBody>
      </p:sp>
      <p:pic>
        <p:nvPicPr>
          <p:cNvPr id="5" name="Picture 4" descr="Screen shot 2010-10-25 at 3.10.07 PM.png"/>
          <p:cNvPicPr>
            <a:picLocks noChangeAspect="1"/>
          </p:cNvPicPr>
          <p:nvPr/>
        </p:nvPicPr>
        <p:blipFill>
          <a:blip r:embed="rId2"/>
          <a:srcRect l="3582" r="16887"/>
          <a:stretch>
            <a:fillRect/>
          </a:stretch>
        </p:blipFill>
        <p:spPr>
          <a:xfrm>
            <a:off x="872516" y="3112036"/>
            <a:ext cx="7703277" cy="315127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4858" y="3665313"/>
            <a:ext cx="5800888" cy="362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4858" y="5310750"/>
            <a:ext cx="5800888" cy="362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702681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The trick is to leave no activity open. Once a new activity is started, close</a:t>
            </a:r>
          </a:p>
          <a:p>
            <a:r>
              <a:rPr lang="en-US" sz="2000" dirty="0" smtClean="0"/>
              <a:t>the calling activity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This also helps save power as multiple activities are not open at once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Exit(0) is a bad idea since it deletes all tracking variables (</a:t>
            </a:r>
            <a:r>
              <a:rPr lang="en-US" sz="2000" dirty="0" err="1" smtClean="0"/>
              <a:t>first_time</a:t>
            </a:r>
            <a:r>
              <a:rPr lang="en-US" sz="2000" dirty="0" smtClean="0"/>
              <a:t>, </a:t>
            </a:r>
            <a:r>
              <a:rPr lang="en-US" sz="2000" dirty="0" err="1" smtClean="0"/>
              <a:t>clse</a:t>
            </a:r>
            <a:r>
              <a:rPr lang="en-US" sz="2000" dirty="0" smtClean="0"/>
              <a:t>, etc.)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Pictorial Demo</a:t>
            </a:r>
            <a:endParaRPr lang="en-US" dirty="0"/>
          </a:p>
        </p:txBody>
      </p:sp>
      <p:pic>
        <p:nvPicPr>
          <p:cNvPr id="4" name="Picture 3" descr="Screen shot 2010-10-25 at 10.19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79" y="1384975"/>
            <a:ext cx="1365214" cy="2013990"/>
          </a:xfrm>
          <a:prstGeom prst="rect">
            <a:avLst/>
          </a:prstGeom>
        </p:spPr>
      </p:pic>
      <p:pic>
        <p:nvPicPr>
          <p:cNvPr id="5" name="Picture 4" descr="Screen shot 2010-10-25 at 10.23.1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690" y="1386385"/>
            <a:ext cx="1374736" cy="2012580"/>
          </a:xfrm>
          <a:prstGeom prst="rect">
            <a:avLst/>
          </a:prstGeom>
        </p:spPr>
      </p:pic>
      <p:pic>
        <p:nvPicPr>
          <p:cNvPr id="6" name="Picture 5" descr="Screen shot 2010-10-25 at 10.19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719" y="4002155"/>
            <a:ext cx="1363593" cy="2011599"/>
          </a:xfrm>
          <a:prstGeom prst="rect">
            <a:avLst/>
          </a:prstGeom>
        </p:spPr>
      </p:pic>
      <p:pic>
        <p:nvPicPr>
          <p:cNvPr id="7" name="Picture 6" descr="Screen shot 2010-10-25 at 10.19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79" y="4002155"/>
            <a:ext cx="1363594" cy="2011599"/>
          </a:xfrm>
          <a:prstGeom prst="rect">
            <a:avLst/>
          </a:prstGeom>
        </p:spPr>
      </p:pic>
      <p:pic>
        <p:nvPicPr>
          <p:cNvPr id="9" name="Picture 8" descr="Screen shot 2010-10-25 at 10.23.1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713" y="4002155"/>
            <a:ext cx="1374066" cy="2011600"/>
          </a:xfrm>
          <a:prstGeom prst="rect">
            <a:avLst/>
          </a:prstGeom>
        </p:spPr>
      </p:pic>
      <p:pic>
        <p:nvPicPr>
          <p:cNvPr id="10" name="Picture 9" descr="Screen shot 2010-10-25 at 10.34.3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204" y="1361152"/>
            <a:ext cx="1360282" cy="201258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879337" y="2243039"/>
            <a:ext cx="824713" cy="24739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48851" y="2243039"/>
            <a:ext cx="824713" cy="24739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695640" y="4871350"/>
            <a:ext cx="824713" cy="24739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450147" y="4871350"/>
            <a:ext cx="824713" cy="24739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3133" y="6045092"/>
            <a:ext cx="866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While the vibrator (sic) has been implemented and does indeed show up in logcat, it cannot be shown on the emulator. </a:t>
            </a:r>
          </a:p>
          <a:p>
            <a:r>
              <a:rPr lang="en-US" sz="1200" dirty="0" smtClean="0"/>
              <a:t>Also, there have been known issues with implementing the vibrator (sic) on the emulator.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3489816" y="3167175"/>
            <a:ext cx="650625" cy="261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98469" y="5785683"/>
            <a:ext cx="650625" cy="261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creen shot 2010-10-25 at 10.40.51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104" y="1361152"/>
            <a:ext cx="1362850" cy="201258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6401126" y="2243039"/>
            <a:ext cx="824713" cy="24739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99719" y="632209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Created by Vinayak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 lines</a:t>
            </a:r>
          </a:p>
          <a:p>
            <a:r>
              <a:rPr lang="en-US" dirty="0" smtClean="0"/>
              <a:t>Different colored lines to- and from- path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232</Words>
  <Application>Microsoft Macintosh PowerPoint</Application>
  <PresentationFormat>On-screen Show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Week 10</vt:lpstr>
      <vt:lpstr>Paths</vt:lpstr>
      <vt:lpstr>Slide 3</vt:lpstr>
      <vt:lpstr>Added new screen</vt:lpstr>
      <vt:lpstr>Close class</vt:lpstr>
      <vt:lpstr>Changes</vt:lpstr>
      <vt:lpstr>Pictorial Demo</vt:lpstr>
      <vt:lpstr>Next Week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9</dc:title>
  <dc:creator>Mobile Devices</dc:creator>
  <cp:lastModifiedBy>Mobile Devices</cp:lastModifiedBy>
  <cp:revision>16</cp:revision>
  <dcterms:created xsi:type="dcterms:W3CDTF">2010-10-26T21:19:43Z</dcterms:created>
  <dcterms:modified xsi:type="dcterms:W3CDTF">2010-10-26T21:28:50Z</dcterms:modified>
</cp:coreProperties>
</file>