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gineering.purdue.edu/~vipfor/fall2010/CarLocator/CL_Poster.pptx" TargetMode="Externa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 Locator</a:t>
            </a:r>
          </a:p>
          <a:p>
            <a:r>
              <a:rPr lang="en-US" dirty="0" smtClean="0"/>
              <a:t>Ahmad, Din, </a:t>
            </a:r>
            <a:r>
              <a:rPr lang="en-US" dirty="0" err="1" smtClean="0"/>
              <a:t>Vinayak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063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and From Paths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9812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Changed the colors of the two paths.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7" name="Picture 6" descr="Screen shot 2010-11-02 at 4.17.1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590800"/>
            <a:ext cx="2438400" cy="3635298"/>
          </a:xfrm>
          <a:prstGeom prst="rect">
            <a:avLst/>
          </a:prstGeom>
        </p:spPr>
      </p:pic>
      <p:pic>
        <p:nvPicPr>
          <p:cNvPr id="9" name="Picture 8" descr="Screen shot 2010-11-02 at 4.57.18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2590800"/>
            <a:ext cx="2460978" cy="3657600"/>
          </a:xfrm>
          <a:prstGeom prst="rect">
            <a:avLst/>
          </a:prstGeom>
        </p:spPr>
      </p:pic>
      <p:pic>
        <p:nvPicPr>
          <p:cNvPr id="10" name="Picture 9" descr="Screen shot 2010-11-02 at 4.56.03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289" y="2590800"/>
            <a:ext cx="2447111" cy="3633362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4974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Made poster!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7526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https://engineering.purdue.edu/~vipfor/fall2010/CarLocator/CL_Poster.pptx</a:t>
            </a:r>
            <a:endParaRPr lang="en-US" dirty="0"/>
          </a:p>
        </p:txBody>
      </p:sp>
      <p:pic>
        <p:nvPicPr>
          <p:cNvPr id="5" name="Picture 4" descr="Screen shot 2010-11-02 at 4.22.43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514600"/>
            <a:ext cx="5387030" cy="404167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12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3622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Remove the line connecting the last point of the “To” path and the first point of the “From” point.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Test the app on a real phone (Also pronounced: Professors, could you please buy the phone?)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435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85</Words>
  <Application>Microsoft Macintosh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Week 11</vt:lpstr>
      <vt:lpstr>To and From Paths</vt:lpstr>
      <vt:lpstr>Made poster!</vt:lpstr>
      <vt:lpstr>Next week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11</dc:title>
  <dc:creator>MAVERICK</dc:creator>
  <cp:lastModifiedBy>Mobile Devices</cp:lastModifiedBy>
  <cp:revision>4</cp:revision>
  <dcterms:created xsi:type="dcterms:W3CDTF">2010-11-02T20:54:49Z</dcterms:created>
  <dcterms:modified xsi:type="dcterms:W3CDTF">2010-11-02T20:58:30Z</dcterms:modified>
</cp:coreProperties>
</file>