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1" d="100"/>
          <a:sy n="151" d="100"/>
        </p:scale>
        <p:origin x="-12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B72C-00E9-C44E-8537-5D84C991D47C}" type="datetimeFigureOut">
              <a:rPr lang="en-US" smtClean="0"/>
              <a:t>11/9/10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0059-3D3E-9A4A-89FB-3FEF93754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B72C-00E9-C44E-8537-5D84C991D47C}" type="datetimeFigureOut">
              <a:rPr lang="en-US" smtClean="0"/>
              <a:t>11/9/10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0059-3D3E-9A4A-89FB-3FEF93754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B72C-00E9-C44E-8537-5D84C991D47C}" type="datetimeFigureOut">
              <a:rPr lang="en-US" smtClean="0"/>
              <a:t>11/9/10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0059-3D3E-9A4A-89FB-3FEF93754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B72C-00E9-C44E-8537-5D84C991D47C}" type="datetimeFigureOut">
              <a:rPr lang="en-US" smtClean="0"/>
              <a:t>11/9/10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0059-3D3E-9A4A-89FB-3FEF93754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B72C-00E9-C44E-8537-5D84C991D47C}" type="datetimeFigureOut">
              <a:rPr lang="en-US" smtClean="0"/>
              <a:t>11/9/10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0059-3D3E-9A4A-89FB-3FEF93754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B72C-00E9-C44E-8537-5D84C991D47C}" type="datetimeFigureOut">
              <a:rPr lang="en-US" smtClean="0"/>
              <a:t>11/9/10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0059-3D3E-9A4A-89FB-3FEF93754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B72C-00E9-C44E-8537-5D84C991D47C}" type="datetimeFigureOut">
              <a:rPr lang="en-US" smtClean="0"/>
              <a:t>11/9/10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0059-3D3E-9A4A-89FB-3FEF93754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B72C-00E9-C44E-8537-5D84C991D47C}" type="datetimeFigureOut">
              <a:rPr lang="en-US" smtClean="0"/>
              <a:t>11/9/10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0059-3D3E-9A4A-89FB-3FEF93754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B72C-00E9-C44E-8537-5D84C991D47C}" type="datetimeFigureOut">
              <a:rPr lang="en-US" smtClean="0"/>
              <a:t>11/9/10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0059-3D3E-9A4A-89FB-3FEF93754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B72C-00E9-C44E-8537-5D84C991D47C}" type="datetimeFigureOut">
              <a:rPr lang="en-US" smtClean="0"/>
              <a:t>11/9/10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0059-3D3E-9A4A-89FB-3FEF93754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B72C-00E9-C44E-8537-5D84C991D47C}" type="datetimeFigureOut">
              <a:rPr lang="en-US" smtClean="0"/>
              <a:t>11/9/10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0059-3D3E-9A4A-89FB-3FEF93754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CB72C-00E9-C44E-8537-5D84C991D47C}" type="datetimeFigureOut">
              <a:rPr lang="en-US" smtClean="0"/>
              <a:t>11/9/10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80059-3D3E-9A4A-89FB-3FEF937540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 Locator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were</a:t>
            </a:r>
            <a:endParaRPr lang="en-US" dirty="0"/>
          </a:p>
        </p:txBody>
      </p:sp>
      <p:pic>
        <p:nvPicPr>
          <p:cNvPr id="4" name="Picture 3" descr="Screen shot 2010-11-08 at 8.40.3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4683" y="1318681"/>
            <a:ext cx="3452117" cy="5141226"/>
          </a:xfrm>
          <a:prstGeom prst="rect">
            <a:avLst/>
          </a:prstGeom>
        </p:spPr>
      </p:pic>
      <p:pic>
        <p:nvPicPr>
          <p:cNvPr id="5" name="Picture 4" descr="Screen shot 2010-11-09 at 3.00.24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18681"/>
            <a:ext cx="3502143" cy="5141226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4107069" y="3595476"/>
            <a:ext cx="981407" cy="239149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changes were made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95833" y="2779072"/>
            <a:ext cx="66736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Changed the color of the “to” and the “from” path (Ahmad)</a:t>
            </a:r>
          </a:p>
          <a:p>
            <a:pPr>
              <a:buFont typeface="Arial"/>
              <a:buChar char="•"/>
            </a:pPr>
            <a:r>
              <a:rPr lang="en-US" dirty="0" smtClean="0"/>
              <a:t> Removed the line joining the final and initial points (Ahmad)</a:t>
            </a:r>
          </a:p>
          <a:p>
            <a:pPr>
              <a:buFont typeface="Arial"/>
              <a:buChar char="•"/>
            </a:pPr>
            <a:r>
              <a:rPr lang="en-US" dirty="0" smtClean="0"/>
              <a:t> Added pop-up windows (Mostly Din, a little - Vinayak)</a:t>
            </a:r>
          </a:p>
          <a:p>
            <a:pPr>
              <a:buFont typeface="Arial"/>
              <a:buChar char="•"/>
            </a:pPr>
            <a:r>
              <a:rPr lang="en-US" dirty="0" smtClean="0"/>
              <a:t> Added an “Arrived” button and its associated pop-up (Vinayak)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Pop-up windows</a:t>
            </a:r>
            <a:endParaRPr lang="en-US" dirty="0"/>
          </a:p>
        </p:txBody>
      </p:sp>
      <p:pic>
        <p:nvPicPr>
          <p:cNvPr id="4" name="Picture 3" descr="Screen shot 2010-11-09 at 3.06.22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27" y="2161588"/>
            <a:ext cx="2116324" cy="3124396"/>
          </a:xfrm>
          <a:prstGeom prst="rect">
            <a:avLst/>
          </a:prstGeom>
        </p:spPr>
      </p:pic>
      <p:pic>
        <p:nvPicPr>
          <p:cNvPr id="6" name="Picture 5" descr="Screen shot 2010-11-09 at 3.08.31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6451" y="1674925"/>
            <a:ext cx="6732493" cy="713760"/>
          </a:xfrm>
          <a:prstGeom prst="rect">
            <a:avLst/>
          </a:prstGeom>
        </p:spPr>
      </p:pic>
      <p:pic>
        <p:nvPicPr>
          <p:cNvPr id="7" name="Picture 6" descr="Screen shot 2010-11-09 at 3.10.07 AM.png"/>
          <p:cNvPicPr>
            <a:picLocks noChangeAspect="1"/>
          </p:cNvPicPr>
          <p:nvPr/>
        </p:nvPicPr>
        <p:blipFill>
          <a:blip r:embed="rId4"/>
          <a:srcRect b="2769"/>
          <a:stretch>
            <a:fillRect/>
          </a:stretch>
        </p:blipFill>
        <p:spPr>
          <a:xfrm>
            <a:off x="2620157" y="3260725"/>
            <a:ext cx="4755597" cy="592223"/>
          </a:xfrm>
          <a:prstGeom prst="rect">
            <a:avLst/>
          </a:prstGeom>
        </p:spPr>
      </p:pic>
      <p:pic>
        <p:nvPicPr>
          <p:cNvPr id="8" name="Picture 7" descr="Screen shot 2010-11-09 at 3.12.15 A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2457" y="4893365"/>
            <a:ext cx="4133297" cy="1412499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4953613" y="2495340"/>
            <a:ext cx="353229" cy="765385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937808" y="3984993"/>
            <a:ext cx="353229" cy="765385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118" y="2374994"/>
            <a:ext cx="71737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The last point before the app is closed and the first point when it </a:t>
            </a:r>
          </a:p>
          <a:p>
            <a:r>
              <a:rPr lang="en-US" dirty="0" smtClean="0"/>
              <a:t>is restarted are still joining.</a:t>
            </a:r>
          </a:p>
          <a:p>
            <a:pPr>
              <a:buFont typeface="Arial"/>
              <a:buChar char="•"/>
            </a:pPr>
            <a:r>
              <a:rPr lang="en-US" dirty="0" smtClean="0"/>
              <a:t> Remove old, commented stuff. </a:t>
            </a:r>
          </a:p>
          <a:p>
            <a:pPr>
              <a:buFont typeface="Arial"/>
              <a:buChar char="•"/>
            </a:pPr>
            <a:r>
              <a:rPr lang="en-US" dirty="0" smtClean="0"/>
              <a:t> Try installing the app on the phone (also read, “We need a phone!”)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smtClean="0"/>
              <a:t>Fancy stuff?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133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Car Locator  </vt:lpstr>
      <vt:lpstr>Where we were</vt:lpstr>
      <vt:lpstr>What changes were made</vt:lpstr>
      <vt:lpstr>Pop-up windows</vt:lpstr>
      <vt:lpstr>Next week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 Locator  </dc:title>
  <dc:creator>Mobile Devices</dc:creator>
  <cp:lastModifiedBy>Mobile Devices</cp:lastModifiedBy>
  <cp:revision>22</cp:revision>
  <dcterms:created xsi:type="dcterms:W3CDTF">2010-11-09T07:58:06Z</dcterms:created>
  <dcterms:modified xsi:type="dcterms:W3CDTF">2010-11-09T08:20:06Z</dcterms:modified>
</cp:coreProperties>
</file>