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docProps/core.xml" ContentType="application/vnd.openxmlformats-package.core-properties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s/slide3.xml" ContentType="application/vnd.openxmlformats-officedocument.presentationml.slide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Default Extension="gif" ContentType="image/gi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63" r:id="rId3"/>
    <p:sldId id="265" r:id="rId4"/>
    <p:sldId id="262" r:id="rId5"/>
    <p:sldId id="257" r:id="rId6"/>
    <p:sldId id="258" r:id="rId7"/>
    <p:sldId id="259" r:id="rId8"/>
    <p:sldId id="260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>
        <p:scale>
          <a:sx n="150" d="100"/>
          <a:sy n="150" d="100"/>
        </p:scale>
        <p:origin x="-1256" y="-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51F6C-28C3-3448-BB8F-A18CE2BBCD7C}" type="datetimeFigureOut">
              <a:rPr lang="en-US" smtClean="0"/>
              <a:pPr/>
              <a:t>11/16/10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0887-362A-EF40-A177-487AD279E5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51F6C-28C3-3448-BB8F-A18CE2BBCD7C}" type="datetimeFigureOut">
              <a:rPr lang="en-US" smtClean="0"/>
              <a:pPr/>
              <a:t>11/16/10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0887-362A-EF40-A177-487AD279E5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51F6C-28C3-3448-BB8F-A18CE2BBCD7C}" type="datetimeFigureOut">
              <a:rPr lang="en-US" smtClean="0"/>
              <a:pPr/>
              <a:t>11/16/10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0887-362A-EF40-A177-487AD279E5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51F6C-28C3-3448-BB8F-A18CE2BBCD7C}" type="datetimeFigureOut">
              <a:rPr lang="en-US" smtClean="0"/>
              <a:pPr/>
              <a:t>11/16/10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0887-362A-EF40-A177-487AD279E5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51F6C-28C3-3448-BB8F-A18CE2BBCD7C}" type="datetimeFigureOut">
              <a:rPr lang="en-US" smtClean="0"/>
              <a:pPr/>
              <a:t>11/16/10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0887-362A-EF40-A177-487AD279E5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51F6C-28C3-3448-BB8F-A18CE2BBCD7C}" type="datetimeFigureOut">
              <a:rPr lang="en-US" smtClean="0"/>
              <a:pPr/>
              <a:t>11/16/10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0887-362A-EF40-A177-487AD279E5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51F6C-28C3-3448-BB8F-A18CE2BBCD7C}" type="datetimeFigureOut">
              <a:rPr lang="en-US" smtClean="0"/>
              <a:pPr/>
              <a:t>11/16/10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0887-362A-EF40-A177-487AD279E5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51F6C-28C3-3448-BB8F-A18CE2BBCD7C}" type="datetimeFigureOut">
              <a:rPr lang="en-US" smtClean="0"/>
              <a:pPr/>
              <a:t>11/16/10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0887-362A-EF40-A177-487AD279E5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51F6C-28C3-3448-BB8F-A18CE2BBCD7C}" type="datetimeFigureOut">
              <a:rPr lang="en-US" smtClean="0"/>
              <a:pPr/>
              <a:t>11/16/10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0887-362A-EF40-A177-487AD279E5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51F6C-28C3-3448-BB8F-A18CE2BBCD7C}" type="datetimeFigureOut">
              <a:rPr lang="en-US" smtClean="0"/>
              <a:pPr/>
              <a:t>11/16/10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0887-362A-EF40-A177-487AD279E5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51F6C-28C3-3448-BB8F-A18CE2BBCD7C}" type="datetimeFigureOut">
              <a:rPr lang="en-US" smtClean="0"/>
              <a:pPr/>
              <a:t>11/16/10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0887-362A-EF40-A177-487AD279E5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251F6C-28C3-3448-BB8F-A18CE2BBCD7C}" type="datetimeFigureOut">
              <a:rPr lang="en-US" smtClean="0"/>
              <a:pPr/>
              <a:t>11/16/10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230887-362A-EF40-A177-487AD279E59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Week 13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CarLocator</a:t>
            </a:r>
            <a:endParaRPr lang="en-US" dirty="0" smtClean="0"/>
          </a:p>
          <a:p>
            <a:r>
              <a:rPr lang="en-US" dirty="0" smtClean="0"/>
              <a:t>Ahmad, Din, Vinayak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962400" y="152400"/>
            <a:ext cx="16002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Start app</a:t>
            </a:r>
            <a:endParaRPr lang="en-US" sz="1600" dirty="0"/>
          </a:p>
        </p:txBody>
      </p:sp>
      <p:cxnSp>
        <p:nvCxnSpPr>
          <p:cNvPr id="6" name="Straight Arrow Connector 5"/>
          <p:cNvCxnSpPr>
            <a:stCxn id="4" idx="2"/>
          </p:cNvCxnSpPr>
          <p:nvPr/>
        </p:nvCxnSpPr>
        <p:spPr>
          <a:xfrm>
            <a:off x="4762500" y="838200"/>
            <a:ext cx="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2247900" y="1191986"/>
            <a:ext cx="50292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Extract image from GM and save starting location coordinates</a:t>
            </a:r>
            <a:endParaRPr lang="en-US" sz="1600" dirty="0"/>
          </a:p>
        </p:txBody>
      </p:sp>
      <p:cxnSp>
        <p:nvCxnSpPr>
          <p:cNvPr id="10" name="Straight Arrow Connector 9"/>
          <p:cNvCxnSpPr>
            <a:stCxn id="8" idx="2"/>
            <a:endCxn id="12" idx="0"/>
          </p:cNvCxnSpPr>
          <p:nvPr/>
        </p:nvCxnSpPr>
        <p:spPr>
          <a:xfrm>
            <a:off x="4762500" y="1877786"/>
            <a:ext cx="0" cy="4299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2860221" y="2307772"/>
            <a:ext cx="3804558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Get location periodically (2s)</a:t>
            </a:r>
            <a:endParaRPr lang="en-US" sz="1600" dirty="0"/>
          </a:p>
        </p:txBody>
      </p:sp>
      <p:sp>
        <p:nvSpPr>
          <p:cNvPr id="13" name="Rounded Rectangle 12"/>
          <p:cNvSpPr/>
          <p:nvPr/>
        </p:nvSpPr>
        <p:spPr>
          <a:xfrm>
            <a:off x="2286000" y="3352800"/>
            <a:ext cx="49530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Ask the user to/automatically shut down the app after saving the map after a certain time</a:t>
            </a:r>
            <a:endParaRPr lang="en-US" sz="1600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762500" y="2917372"/>
            <a:ext cx="0" cy="4082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1943100" y="4523014"/>
            <a:ext cx="56388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Display saved image when app restarts and start updating current position periodically with a different color</a:t>
            </a:r>
            <a:endParaRPr lang="en-US" sz="1600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4762500" y="4114800"/>
            <a:ext cx="0" cy="4082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3124199" y="5638800"/>
            <a:ext cx="3276601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On arriving at destination, display an appropriate message </a:t>
            </a:r>
            <a:endParaRPr lang="en-US" sz="1600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4762500" y="5208814"/>
            <a:ext cx="0" cy="4299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2850696" y="6019800"/>
            <a:ext cx="25989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1336221" y="5671457"/>
            <a:ext cx="15240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On OK, delete saved picture</a:t>
            </a:r>
            <a:endParaRPr lang="en-US" sz="1600" dirty="0"/>
          </a:p>
        </p:txBody>
      </p:sp>
      <p:sp>
        <p:nvSpPr>
          <p:cNvPr id="29" name="Rounded Rectangle 28"/>
          <p:cNvSpPr/>
          <p:nvPr/>
        </p:nvSpPr>
        <p:spPr>
          <a:xfrm>
            <a:off x="152400" y="5900057"/>
            <a:ext cx="762000" cy="4354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END</a:t>
            </a:r>
            <a:endParaRPr lang="en-US" sz="1600" dirty="0"/>
          </a:p>
        </p:txBody>
      </p:sp>
      <p:cxnSp>
        <p:nvCxnSpPr>
          <p:cNvPr id="33" name="Straight Arrow Connector 32"/>
          <p:cNvCxnSpPr>
            <a:endCxn id="29" idx="3"/>
          </p:cNvCxnSpPr>
          <p:nvPr/>
        </p:nvCxnSpPr>
        <p:spPr>
          <a:xfrm flipH="1">
            <a:off x="914400" y="6106885"/>
            <a:ext cx="421821" cy="108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80682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0300" y="1389888"/>
            <a:ext cx="2733675" cy="441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7" name="Picture 2" descr="google-android-logo.jpg (378×356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10796" y="78433"/>
            <a:ext cx="857004" cy="75976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sx="1000" sy="1000" algn="ctr" rotWithShape="0">
              <a:srgbClr val="000000"/>
            </a:outerShdw>
          </a:effectLst>
          <a:ex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70125" y="3907556"/>
            <a:ext cx="2446476" cy="24464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cxnSp>
        <p:nvCxnSpPr>
          <p:cNvPr id="9" name="Straight Arrow Connector 8"/>
          <p:cNvCxnSpPr/>
          <p:nvPr/>
        </p:nvCxnSpPr>
        <p:spPr>
          <a:xfrm>
            <a:off x="2933700" y="3595875"/>
            <a:ext cx="3276600" cy="23625"/>
          </a:xfrm>
          <a:prstGeom prst="straightConnector1">
            <a:avLst/>
          </a:prstGeom>
          <a:ln w="762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8"/>
          <p:cNvSpPr txBox="1">
            <a:spLocks/>
          </p:cNvSpPr>
          <p:nvPr/>
        </p:nvSpPr>
        <p:spPr>
          <a:xfrm>
            <a:off x="33036" y="-59268"/>
            <a:ext cx="8229600" cy="11430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normalizeH="0" baseline="0" noProof="0" dirty="0" smtClean="0">
                <a:ln w="76200" cap="flat" cmpd="sng" algn="ctr">
                  <a:noFill/>
                  <a:prstDash val="solid"/>
                  <a:miter lim="800000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VI    </a:t>
            </a:r>
            <a:r>
              <a:rPr kumimoji="0" lang="en-US" sz="5000" b="1" i="0" u="none" strike="noStrike" kern="1200" normalizeH="0" noProof="0" dirty="0" smtClean="0">
                <a:ln w="76200" cap="flat" cmpd="sng" algn="ctr">
                  <a:noFill/>
                  <a:prstDash val="solid"/>
                  <a:miter lim="800000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0" lang="en-US" sz="5000" b="1" i="0" u="none" strike="noStrike" kern="1200" normalizeH="0" baseline="0" noProof="0" dirty="0" smtClean="0">
                <a:ln w="76200" cap="flat" cmpd="sng" algn="ctr">
                  <a:noFill/>
                  <a:prstDash val="solid"/>
                  <a:miter lim="800000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– Smartphone Team</a:t>
            </a:r>
            <a:endParaRPr kumimoji="0" lang="en-US" sz="5000" b="1" i="0" u="none" strike="noStrike" kern="1200" normalizeH="0" baseline="0" noProof="0" dirty="0">
              <a:ln w="76200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62389" y="5911820"/>
            <a:ext cx="283398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latin typeface="Times New Roman" pitchFamily="18" charset="0"/>
                <a:cs typeface="Times New Roman" pitchFamily="18" charset="0"/>
              </a:rPr>
              <a:t>Muhammad </a:t>
            </a:r>
            <a:r>
              <a:rPr lang="en-US" sz="1500" b="1" dirty="0" err="1" smtClean="0">
                <a:latin typeface="Times New Roman" pitchFamily="18" charset="0"/>
                <a:cs typeface="Times New Roman" pitchFamily="18" charset="0"/>
              </a:rPr>
              <a:t>Aizuddin</a:t>
            </a:r>
            <a:r>
              <a:rPr lang="en-US" sz="1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dirty="0" err="1" smtClean="0">
                <a:latin typeface="Times New Roman" pitchFamily="18" charset="0"/>
                <a:cs typeface="Times New Roman" pitchFamily="18" charset="0"/>
              </a:rPr>
              <a:t>Zulkifli</a:t>
            </a:r>
            <a:endParaRPr lang="en-US" sz="15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500" b="1" dirty="0" smtClean="0">
                <a:latin typeface="Times New Roman" pitchFamily="18" charset="0"/>
                <a:cs typeface="Times New Roman" pitchFamily="18" charset="0"/>
              </a:rPr>
              <a:t>Ahmad </a:t>
            </a:r>
            <a:r>
              <a:rPr lang="en-US" sz="1500" b="1" dirty="0" err="1" smtClean="0">
                <a:latin typeface="Times New Roman" pitchFamily="18" charset="0"/>
                <a:cs typeface="Times New Roman" pitchFamily="18" charset="0"/>
              </a:rPr>
              <a:t>Mujahid</a:t>
            </a:r>
            <a:r>
              <a:rPr lang="en-US" sz="1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dirty="0" err="1" smtClean="0">
                <a:latin typeface="Times New Roman" pitchFamily="18" charset="0"/>
                <a:cs typeface="Times New Roman" pitchFamily="18" charset="0"/>
              </a:rPr>
              <a:t>Mohd</a:t>
            </a:r>
            <a:r>
              <a:rPr lang="en-US" sz="1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dirty="0" err="1" smtClean="0">
                <a:latin typeface="Times New Roman" pitchFamily="18" charset="0"/>
                <a:cs typeface="Times New Roman" pitchFamily="18" charset="0"/>
              </a:rPr>
              <a:t>Razip</a:t>
            </a:r>
            <a:endParaRPr lang="en-US" sz="15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500" b="1" dirty="0" err="1" smtClean="0">
                <a:latin typeface="Times New Roman" pitchFamily="18" charset="0"/>
                <a:cs typeface="Times New Roman" pitchFamily="18" charset="0"/>
              </a:rPr>
              <a:t>Vinayak</a:t>
            </a:r>
            <a:r>
              <a:rPr lang="en-US" sz="1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dirty="0" err="1" smtClean="0">
                <a:latin typeface="Times New Roman" pitchFamily="18" charset="0"/>
                <a:cs typeface="Times New Roman" pitchFamily="18" charset="0"/>
              </a:rPr>
              <a:t>Gokhale</a:t>
            </a:r>
            <a:endParaRPr lang="en-US" sz="15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2709" y="6055811"/>
            <a:ext cx="2362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latin typeface="Times New Roman" pitchFamily="18" charset="0"/>
                <a:cs typeface="Times New Roman" pitchFamily="18" charset="0"/>
              </a:rPr>
              <a:t>Prof. Jan P. </a:t>
            </a:r>
            <a:r>
              <a:rPr lang="en-US" sz="1500" b="1" dirty="0" err="1" smtClean="0">
                <a:latin typeface="Times New Roman" pitchFamily="18" charset="0"/>
                <a:cs typeface="Times New Roman" pitchFamily="18" charset="0"/>
              </a:rPr>
              <a:t>Allebach</a:t>
            </a:r>
            <a:endParaRPr lang="en-US" sz="15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500" b="1" dirty="0" smtClean="0">
                <a:latin typeface="Times New Roman" pitchFamily="18" charset="0"/>
                <a:cs typeface="Times New Roman" pitchFamily="18" charset="0"/>
              </a:rPr>
              <a:t>Prof. Edward J. </a:t>
            </a:r>
            <a:r>
              <a:rPr lang="en-US" sz="1500" b="1" dirty="0" err="1" smtClean="0">
                <a:latin typeface="Times New Roman" pitchFamily="18" charset="0"/>
                <a:cs typeface="Times New Roman" pitchFamily="18" charset="0"/>
              </a:rPr>
              <a:t>Delp</a:t>
            </a:r>
            <a:endParaRPr lang="en-US" sz="1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12763" y="878256"/>
            <a:ext cx="686749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500" dirty="0" smtClean="0"/>
              <a:t>Never lose your way around parking lots again. 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3749" y="327958"/>
            <a:ext cx="784802" cy="43891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301681" y="2215634"/>
            <a:ext cx="252210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/>
              <a:t>Use the Car Locator!</a:t>
            </a:r>
            <a:endParaRPr lang="en-US" sz="22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7413" y="1389888"/>
            <a:ext cx="2876550" cy="454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16" name="Picture 15" descr="Screen shot 2010-11-16 at 4.00.14 PM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75306" y="1853396"/>
            <a:ext cx="2255944" cy="312758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Separated the to-path and return-path</a:t>
            </a:r>
          </a:p>
          <a:p>
            <a:r>
              <a:rPr lang="en-US" sz="2400" dirty="0" smtClean="0"/>
              <a:t>Have only one dot to mark current location</a:t>
            </a:r>
            <a:endParaRPr lang="en-US" sz="24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Changes made</a:t>
            </a:r>
            <a:endParaRPr lang="en-US" dirty="0"/>
          </a:p>
        </p:txBody>
      </p:sp>
      <p:pic>
        <p:nvPicPr>
          <p:cNvPr id="5" name="Picture 4" descr="Screen shot 2010-11-16 at 3.52.36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8235" y="2930632"/>
            <a:ext cx="2365909" cy="3541606"/>
          </a:xfrm>
          <a:prstGeom prst="rect">
            <a:avLst/>
          </a:prstGeom>
        </p:spPr>
      </p:pic>
      <p:pic>
        <p:nvPicPr>
          <p:cNvPr id="6" name="Picture 5" descr="Screen shot 2010-11-08 at 8.38.13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500" y="2930632"/>
            <a:ext cx="2378040" cy="354160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738586" y="6505830"/>
            <a:ext cx="191290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Changes done by Ahmad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0-11-16 at 2.22.51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1244" y="2877269"/>
            <a:ext cx="5148812" cy="3423603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212183" y="4238704"/>
            <a:ext cx="559598" cy="3965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6178" y="1535917"/>
            <a:ext cx="82766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400" dirty="0" smtClean="0"/>
              <a:t> There were too many buttons to display on some activities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 Added menus to organize the buttons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528705" y="173087"/>
            <a:ext cx="60296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Changes made (Contd…)</a:t>
            </a:r>
            <a:endParaRPr lang="en-US" sz="4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0-11-16 at 2.24.51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9207" y="914617"/>
            <a:ext cx="1789884" cy="2622388"/>
          </a:xfrm>
          <a:prstGeom prst="rect">
            <a:avLst/>
          </a:prstGeom>
        </p:spPr>
      </p:pic>
      <p:pic>
        <p:nvPicPr>
          <p:cNvPr id="5" name="Picture 4" descr="Screen shot 2010-11-16 at 2.27.46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3180" y="4317328"/>
            <a:ext cx="1479090" cy="2167337"/>
          </a:xfrm>
          <a:prstGeom prst="rect">
            <a:avLst/>
          </a:prstGeom>
        </p:spPr>
      </p:pic>
      <p:pic>
        <p:nvPicPr>
          <p:cNvPr id="6" name="Picture 5" descr="Screen shot 2010-11-16 at 2.28.20 A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6652" y="4317328"/>
            <a:ext cx="1480413" cy="2177078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5187442" y="3084208"/>
            <a:ext cx="486117" cy="4198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 rot="18336588">
            <a:off x="6231613" y="3305059"/>
            <a:ext cx="511321" cy="1333799"/>
          </a:xfrm>
          <a:prstGeom prst="downArrow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4659627" y="3603732"/>
            <a:ext cx="511321" cy="682310"/>
          </a:xfrm>
          <a:prstGeom prst="downArrow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626639" y="3075961"/>
            <a:ext cx="511321" cy="43630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079924" y="3084208"/>
            <a:ext cx="497229" cy="4198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 rot="3450868">
            <a:off x="2997976" y="3210793"/>
            <a:ext cx="511321" cy="1413139"/>
          </a:xfrm>
          <a:prstGeom prst="downArrow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Screen shot 2010-11-16 at 2.33.46 A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0934" y="4304415"/>
            <a:ext cx="1476755" cy="2176272"/>
          </a:xfrm>
          <a:prstGeom prst="rect">
            <a:avLst/>
          </a:prstGeom>
        </p:spPr>
      </p:pic>
      <p:pic>
        <p:nvPicPr>
          <p:cNvPr id="14" name="Picture 13" descr="smileyq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7914" y="4702097"/>
            <a:ext cx="1166385" cy="163946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528705" y="173087"/>
            <a:ext cx="60296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Changes made (Contd…)</a:t>
            </a:r>
            <a:endParaRPr lang="en-US" sz="4000" dirty="0"/>
          </a:p>
        </p:txBody>
      </p:sp>
      <p:sp>
        <p:nvSpPr>
          <p:cNvPr id="16" name="TextBox 15"/>
          <p:cNvSpPr txBox="1"/>
          <p:nvPr/>
        </p:nvSpPr>
        <p:spPr>
          <a:xfrm>
            <a:off x="3888704" y="6611779"/>
            <a:ext cx="19075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These were added by Vinayak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made (Contd…again)</a:t>
            </a:r>
            <a:endParaRPr lang="en-US" dirty="0"/>
          </a:p>
        </p:txBody>
      </p:sp>
      <p:pic>
        <p:nvPicPr>
          <p:cNvPr id="4" name="Picture 3" descr="Screen shot 2010-11-16 at 2.39.27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3981" y="1417638"/>
            <a:ext cx="1437535" cy="213108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953981" y="2902771"/>
            <a:ext cx="1437535" cy="34635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4403965" y="3323339"/>
            <a:ext cx="569051" cy="758681"/>
          </a:xfrm>
          <a:prstGeom prst="downArrow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Screen shot 2010-11-16 at 2.41.06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4611" y="4180979"/>
            <a:ext cx="1570296" cy="2325512"/>
          </a:xfrm>
          <a:prstGeom prst="rect">
            <a:avLst/>
          </a:prstGeom>
        </p:spPr>
      </p:pic>
      <p:sp>
        <p:nvSpPr>
          <p:cNvPr id="8" name="Down Arrow 7"/>
          <p:cNvSpPr/>
          <p:nvPr/>
        </p:nvSpPr>
        <p:spPr>
          <a:xfrm rot="3182683">
            <a:off x="3042170" y="3356780"/>
            <a:ext cx="651523" cy="1220482"/>
          </a:xfrm>
          <a:prstGeom prst="downArrow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Screen shot 2010-11-16 at 2.42.18 A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9668" y="4180979"/>
            <a:ext cx="1562597" cy="2325512"/>
          </a:xfrm>
          <a:prstGeom prst="rect">
            <a:avLst/>
          </a:prstGeom>
        </p:spPr>
      </p:pic>
      <p:sp>
        <p:nvSpPr>
          <p:cNvPr id="10" name="Down Arrow 9"/>
          <p:cNvSpPr/>
          <p:nvPr/>
        </p:nvSpPr>
        <p:spPr>
          <a:xfrm rot="18499270">
            <a:off x="5684279" y="3381061"/>
            <a:ext cx="651523" cy="1220482"/>
          </a:xfrm>
          <a:prstGeom prst="downArrow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Screen shot 2010-11-16 at 2.43.35 A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0598" y="4184206"/>
            <a:ext cx="1586025" cy="233266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818801" y="6611779"/>
            <a:ext cx="16816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These were added by Din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Week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61805" y="2003903"/>
            <a:ext cx="7798942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400" dirty="0" smtClean="0"/>
              <a:t> Add items to the “Options” screen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sz="2400" dirty="0" smtClean="0"/>
              <a:t>Enable the user to turn off anti-</a:t>
            </a:r>
            <a:r>
              <a:rPr lang="en-US" sz="2400" dirty="0" smtClean="0"/>
              <a:t>aliasing or color of line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sz="2400" dirty="0" smtClean="0"/>
              <a:t>Enable the user to use different types of map terrain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sz="2400" dirty="0" smtClean="0"/>
              <a:t>Enable the user to choose whether to let the phone vibrate or not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sz="2400" dirty="0" smtClean="0"/>
              <a:t>Enable the user to change the icon of the final destination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sz="2400" dirty="0" smtClean="0"/>
              <a:t>Etc.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sz="2400" dirty="0" smtClean="0"/>
              <a:t>Etc.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247</Words>
  <Application>Microsoft Macintosh PowerPoint</Application>
  <PresentationFormat>On-screen Show (4:3)</PresentationFormat>
  <Paragraphs>38</Paragraphs>
  <Slides>8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Week 13</vt:lpstr>
      <vt:lpstr>Slide 2</vt:lpstr>
      <vt:lpstr>Slide 3</vt:lpstr>
      <vt:lpstr>Changes made</vt:lpstr>
      <vt:lpstr>Slide 5</vt:lpstr>
      <vt:lpstr>Slide 6</vt:lpstr>
      <vt:lpstr>Changes made (Contd…again)</vt:lpstr>
      <vt:lpstr>Next Week</vt:lpstr>
    </vt:vector>
  </TitlesOfParts>
  <Company>Purdue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Week 12</dc:title>
  <dc:creator>Mobile Devices</dc:creator>
  <cp:lastModifiedBy>Mobile Devices</cp:lastModifiedBy>
  <cp:revision>35</cp:revision>
  <dcterms:created xsi:type="dcterms:W3CDTF">2010-11-16T21:17:46Z</dcterms:created>
  <dcterms:modified xsi:type="dcterms:W3CDTF">2010-11-16T22:12:07Z</dcterms:modified>
</cp:coreProperties>
</file>