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C8871-49B5-2B44-9228-A04F48F2AC7E}" type="datetimeFigureOut">
              <a:rPr lang="en-US" smtClean="0"/>
              <a:pPr/>
              <a:t>11/30/10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17F4A-A159-2F44-A7D0-0AD2FEE47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 Locator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14</a:t>
            </a:r>
          </a:p>
          <a:p>
            <a:r>
              <a:rPr lang="en-US" dirty="0" smtClean="0"/>
              <a:t>Ahmad, Din, Vinayak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functionality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8504" y="1533850"/>
            <a:ext cx="596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Added stuff to the “Options” menu.</a:t>
            </a:r>
            <a:endParaRPr lang="en-US" dirty="0"/>
          </a:p>
        </p:txBody>
      </p:sp>
      <p:pic>
        <p:nvPicPr>
          <p:cNvPr id="5" name="Picture 4" descr="Screen shot 2010-11-30 at 3.26.10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44" y="2408896"/>
            <a:ext cx="2131472" cy="309977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99969" y="2688361"/>
            <a:ext cx="1814369" cy="5195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shot 2010-11-30 at 3.32.58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5800" y="2408896"/>
            <a:ext cx="2146511" cy="310790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34884" y="4972642"/>
            <a:ext cx="1220415" cy="5277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creen shot 2010-11-30 at 5.07.37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2566" y="2408896"/>
            <a:ext cx="2129038" cy="31079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 (</a:t>
            </a:r>
            <a:r>
              <a:rPr lang="en-US" dirty="0" err="1" smtClean="0"/>
              <a:t>contd</a:t>
            </a:r>
            <a:r>
              <a:rPr lang="en-US" dirty="0" smtClean="0"/>
              <a:t>…)</a:t>
            </a:r>
            <a:endParaRPr lang="en-US" dirty="0"/>
          </a:p>
        </p:txBody>
      </p:sp>
      <p:pic>
        <p:nvPicPr>
          <p:cNvPr id="5" name="Picture 4" descr="Screen shot 2010-11-30 at 3.45.1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615" y="2028058"/>
            <a:ext cx="2437448" cy="3579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50251" y="5912744"/>
            <a:ext cx="4616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Also, now coordinates are logged every</a:t>
            </a:r>
            <a:r>
              <a:rPr lang="en-US" dirty="0" smtClean="0"/>
              <a:t> 5 meters </a:t>
            </a:r>
            <a:r>
              <a:rPr lang="en-US" dirty="0" smtClean="0"/>
              <a:t>instead of every</a:t>
            </a:r>
            <a:r>
              <a:rPr lang="en-US" dirty="0" smtClean="0"/>
              <a:t> 2 seconds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Screen shot 2010-11-30 at 5.08.2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661" y="2028059"/>
            <a:ext cx="2459190" cy="35795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55285" cy="426216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Uses </a:t>
            </a:r>
            <a:r>
              <a:rPr lang="en-US" sz="2400" dirty="0" err="1" smtClean="0"/>
              <a:t>SystemClock</a:t>
            </a:r>
            <a:r>
              <a:rPr lang="en-US" sz="2400" dirty="0" smtClean="0"/>
              <a:t> class:  system “on” time.</a:t>
            </a:r>
          </a:p>
          <a:p>
            <a:endParaRPr lang="en-US" sz="2400" dirty="0" smtClean="0"/>
          </a:p>
          <a:p>
            <a:r>
              <a:rPr lang="en-US" sz="2400" dirty="0" smtClean="0"/>
              <a:t>Problem when rebooting</a:t>
            </a:r>
          </a:p>
          <a:p>
            <a:endParaRPr lang="en-US" sz="2400" dirty="0" smtClean="0"/>
          </a:p>
          <a:p>
            <a:r>
              <a:rPr lang="en-US" sz="2400" dirty="0" smtClean="0"/>
              <a:t>Solution: Assume user does not reboot phone (or run out of battery) when running this app.</a:t>
            </a:r>
            <a:endParaRPr lang="en-US" sz="2400" dirty="0"/>
          </a:p>
        </p:txBody>
      </p:sp>
      <p:pic>
        <p:nvPicPr>
          <p:cNvPr id="5" name="Picture 4" descr="Screen shot 2010-11-30 at 5.04.2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5346" y="1600200"/>
            <a:ext cx="2961454" cy="1017432"/>
          </a:xfrm>
          <a:prstGeom prst="rect">
            <a:avLst/>
          </a:prstGeom>
        </p:spPr>
      </p:pic>
      <p:pic>
        <p:nvPicPr>
          <p:cNvPr id="6" name="Picture 5" descr="Screen shot 2010-11-30 at 5.04.3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346" y="2975374"/>
            <a:ext cx="2961454" cy="1023377"/>
          </a:xfrm>
          <a:prstGeom prst="rect">
            <a:avLst/>
          </a:prstGeom>
        </p:spPr>
      </p:pic>
      <p:pic>
        <p:nvPicPr>
          <p:cNvPr id="7" name="Picture 6" descr="Screen shot 2010-11-30 at 5.04.39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5346" y="4389165"/>
            <a:ext cx="2961454" cy="10570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76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Car Locator </vt:lpstr>
      <vt:lpstr>Increased functionality</vt:lpstr>
      <vt:lpstr>Functionality (contd…)</vt:lpstr>
      <vt:lpstr>Problems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Locator </dc:title>
  <dc:creator>Mobile Devices</dc:creator>
  <cp:lastModifiedBy>Mobile Devices</cp:lastModifiedBy>
  <cp:revision>9</cp:revision>
  <dcterms:created xsi:type="dcterms:W3CDTF">2010-11-30T22:00:01Z</dcterms:created>
  <dcterms:modified xsi:type="dcterms:W3CDTF">2010-11-30T22:20:02Z</dcterms:modified>
</cp:coreProperties>
</file>