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128" autoAdjust="0"/>
  </p:normalViewPr>
  <p:slideViewPr>
    <p:cSldViewPr>
      <p:cViewPr>
        <p:scale>
          <a:sx n="82" d="100"/>
          <a:sy n="82" d="100"/>
        </p:scale>
        <p:origin x="-120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 Locator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Timeline, project outline and general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273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description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611086"/>
            <a:ext cx="7315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The application, when started, takes an image of the current location from Google Maps (at a certain resolution).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It then plots a course on that image (using GPS), as the user moves.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User clicks on a button when going back to the car and the app starts showing the current location in a different color so that he can differentiate between the “departure” path and the “return” path.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The app should include a turn-off notification or a standby feature.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87843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62400" y="152400"/>
            <a:ext cx="16002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 app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2"/>
          </p:cNvCxnSpPr>
          <p:nvPr/>
        </p:nvCxnSpPr>
        <p:spPr>
          <a:xfrm>
            <a:off x="4762500" y="8382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2247900" y="1191986"/>
            <a:ext cx="50292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Extract image from GM and save starting location coordinates</a:t>
            </a:r>
            <a:endParaRPr lang="en-US" dirty="0"/>
          </a:p>
        </p:txBody>
      </p:sp>
      <p:cxnSp>
        <p:nvCxnSpPr>
          <p:cNvPr id="10" name="Straight Arrow Connector 9"/>
          <p:cNvCxnSpPr>
            <a:stCxn id="8" idx="2"/>
            <a:endCxn id="12" idx="0"/>
          </p:cNvCxnSpPr>
          <p:nvPr/>
        </p:nvCxnSpPr>
        <p:spPr>
          <a:xfrm>
            <a:off x="4762500" y="1877786"/>
            <a:ext cx="0" cy="4299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2860221" y="2307772"/>
            <a:ext cx="3804558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Draw a “dot” periodically (0.1s? 0.2s?) at the current coordinates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2286000" y="3352800"/>
            <a:ext cx="49530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Ask the user to/automatically shut down the app after saving the map after a certain time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762500" y="2917372"/>
            <a:ext cx="0" cy="4082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1943100" y="4523014"/>
            <a:ext cx="5638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Display saved image when app restarts and start updating current position periodically with a different color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762500" y="4114800"/>
            <a:ext cx="0" cy="4082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3124199" y="5638800"/>
            <a:ext cx="3276601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 arriving at destination, display an appropriate message 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762500" y="5208814"/>
            <a:ext cx="0" cy="4299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2850696" y="6019800"/>
            <a:ext cx="2598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1336221" y="5671457"/>
            <a:ext cx="15240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 OK, delete saved picture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152400" y="5900057"/>
            <a:ext cx="762000" cy="4354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END</a:t>
            </a:r>
            <a:endParaRPr lang="en-US" dirty="0"/>
          </a:p>
        </p:txBody>
      </p:sp>
      <p:cxnSp>
        <p:nvCxnSpPr>
          <p:cNvPr id="33" name="Straight Arrow Connector 32"/>
          <p:cNvCxnSpPr>
            <a:endCxn id="29" idx="3"/>
          </p:cNvCxnSpPr>
          <p:nvPr/>
        </p:nvCxnSpPr>
        <p:spPr>
          <a:xfrm flipH="1">
            <a:off x="914400" y="6106885"/>
            <a:ext cx="421821" cy="108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0682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Get a UI ready for the app – 9/21/2010</a:t>
            </a:r>
          </a:p>
          <a:p>
            <a:r>
              <a:rPr lang="en-US" sz="2400" dirty="0" smtClean="0"/>
              <a:t>Look up resources on utilizing GPS using Java – 9/28/2010</a:t>
            </a:r>
          </a:p>
          <a:p>
            <a:r>
              <a:rPr lang="en-US" sz="2400" dirty="0" smtClean="0"/>
              <a:t>Write code to acquire an image for the current location off of Google Maps – 10/12/2010</a:t>
            </a:r>
          </a:p>
          <a:p>
            <a:r>
              <a:rPr lang="en-US" sz="2400" dirty="0" smtClean="0"/>
              <a:t>Write code to mark current position on phone – 10/26/2010</a:t>
            </a:r>
          </a:p>
          <a:p>
            <a:r>
              <a:rPr lang="en-US" sz="2400" dirty="0" smtClean="0"/>
              <a:t>Bugs and fancy work – 11/16/2010</a:t>
            </a:r>
          </a:p>
          <a:p>
            <a:r>
              <a:rPr lang="en-US" sz="2400" dirty="0" smtClean="0"/>
              <a:t>Write report/finishing touches </a:t>
            </a:r>
            <a:r>
              <a:rPr lang="en-US" sz="2400" smtClean="0"/>
              <a:t>on app – 12/07/2010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7291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Downloading pictures from GM at specified resolution</a:t>
            </a:r>
          </a:p>
          <a:p>
            <a:r>
              <a:rPr lang="en-US" sz="2400" dirty="0" smtClean="0"/>
              <a:t>Setting up markers in GPS</a:t>
            </a:r>
          </a:p>
          <a:p>
            <a:r>
              <a:rPr lang="en-US" sz="2400" dirty="0" smtClean="0"/>
              <a:t>Java programming and using Android SDK via Eclipse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6536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257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Car Locator</vt:lpstr>
      <vt:lpstr>Project description</vt:lpstr>
      <vt:lpstr>PowerPoint Presentation</vt:lpstr>
      <vt:lpstr>Milestones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 Locator</dc:title>
  <dc:creator>MAVERICK</dc:creator>
  <cp:lastModifiedBy>MAVERICK</cp:lastModifiedBy>
  <cp:revision>13</cp:revision>
  <dcterms:created xsi:type="dcterms:W3CDTF">2006-08-16T00:00:00Z</dcterms:created>
  <dcterms:modified xsi:type="dcterms:W3CDTF">2010-09-14T02:05:53Z</dcterms:modified>
</cp:coreProperties>
</file>