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8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A781-3A07-9840-855E-A132D3AAB716}" type="datetimeFigureOut">
              <a:rPr lang="en-US" smtClean="0"/>
              <a:t>9/20/10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19D1D-920D-1A44-ABFB-C26BF00A41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635-4EA6-2D44-8808-86F144550AE2}" type="datetimeFigureOut">
              <a:rPr lang="en-US" smtClean="0"/>
              <a:t>9/20/10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7EF04-EC32-EA48-80D0-C08EC2F25F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06FFB-E44B-764B-85CA-5E764F5095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9375" y="2170878"/>
            <a:ext cx="72251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Completed the user interface for the first layer</a:t>
            </a:r>
          </a:p>
          <a:p>
            <a:pPr>
              <a:buFont typeface="Arial"/>
              <a:buChar char="•"/>
            </a:pPr>
            <a:r>
              <a:rPr lang="en-US" dirty="0" smtClean="0"/>
              <a:t> Added an “About Us” button.</a:t>
            </a:r>
          </a:p>
          <a:p>
            <a:pPr>
              <a:buFont typeface="Arial"/>
              <a:buChar char="•"/>
            </a:pPr>
            <a:r>
              <a:rPr lang="en-US" dirty="0" smtClean="0"/>
              <a:t> Ran into an error because the Android Manifest was not updated when an intent was created and called.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</a:t>
            </a:r>
            <a:endParaRPr lang="en-US" dirty="0"/>
          </a:p>
        </p:txBody>
      </p:sp>
      <p:pic>
        <p:nvPicPr>
          <p:cNvPr id="5" name="Picture 4" descr="Screen shot 2010-09-20 at 6.12.2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964" y="1417638"/>
            <a:ext cx="3270916" cy="478128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pic>
        <p:nvPicPr>
          <p:cNvPr id="4" name="Picture 3" descr="Screen shot 2010-09-20 at 6.13.2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589" y="1554934"/>
            <a:ext cx="3005431" cy="440911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Manifest</a:t>
            </a:r>
            <a:endParaRPr lang="en-US" dirty="0"/>
          </a:p>
        </p:txBody>
      </p:sp>
      <p:pic>
        <p:nvPicPr>
          <p:cNvPr id="4" name="Picture 3" descr="Screen shot 2010-09-20 at 6.15.3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354" y="2805839"/>
            <a:ext cx="6406573" cy="1750430"/>
          </a:xfrm>
          <a:prstGeom prst="rect">
            <a:avLst/>
          </a:prstGeom>
          <a:ln>
            <a:solidFill>
              <a:srgbClr val="4F81BD">
                <a:alpha val="0"/>
              </a:srgbClr>
            </a:solidFill>
          </a:ln>
        </p:spPr>
      </p:pic>
      <p:pic>
        <p:nvPicPr>
          <p:cNvPr id="5" name="Picture 4" descr="Screen shot 2010-09-20 at 6.16.25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64" y="2249951"/>
            <a:ext cx="2229388" cy="369388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68978" y="5714643"/>
            <a:ext cx="2514198" cy="24635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83176" y="3483700"/>
            <a:ext cx="3234991" cy="67786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06FFB-E44B-764B-85CA-5E764F5095C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71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Weekly Presentation</vt:lpstr>
      <vt:lpstr>Developments</vt:lpstr>
      <vt:lpstr>UI</vt:lpstr>
      <vt:lpstr>Buttons</vt:lpstr>
      <vt:lpstr>Android Manifest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Mobile Devices</dc:creator>
  <cp:lastModifiedBy>Mobile Devices</cp:lastModifiedBy>
  <cp:revision>5</cp:revision>
  <dcterms:created xsi:type="dcterms:W3CDTF">2010-09-20T22:01:45Z</dcterms:created>
  <dcterms:modified xsi:type="dcterms:W3CDTF">2010-09-20T22:21:10Z</dcterms:modified>
</cp:coreProperties>
</file>