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2074-711B-4DC0-AEE4-A8E64034EC2F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361AF-C1C5-4F1A-BBAA-67A0536BF4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ps.google.com/maps/api/staticmap?center=Purdue+Mall&amp;zoom=16&amp;size=512x512&amp;maptype=roadmap&amp;sensor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 Locator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Static Map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to use (API key isn’t even needed)</a:t>
            </a:r>
          </a:p>
          <a:p>
            <a:r>
              <a:rPr lang="en-US" dirty="0" smtClean="0"/>
              <a:t>Flexible – can add markers and/or paths</a:t>
            </a:r>
          </a:p>
          <a:p>
            <a:r>
              <a:rPr lang="en-US" dirty="0" smtClean="0"/>
              <a:t>Sample:</a:t>
            </a:r>
          </a:p>
          <a:p>
            <a:pPr lvl="1"/>
            <a:r>
              <a:rPr lang="en-US" dirty="0" smtClean="0">
                <a:hlinkClick r:id="rId2"/>
              </a:rPr>
              <a:t>http://maps.google.com/maps/api/staticmap?center=Purdue+Mall&amp;zoom=16&amp;size=512x512&amp;maptype=roadmap&amp;sensor=true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Image</a:t>
            </a:r>
            <a:endParaRPr lang="en-US" dirty="0"/>
          </a:p>
        </p:txBody>
      </p:sp>
      <p:pic>
        <p:nvPicPr>
          <p:cNvPr id="5" name="Content Placeholder 4" descr="staticmap?center=Purdue+Mall&amp;zoom=14&amp;size=512x512&amp;maptype=roadmap&amp;sensor=tru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&lt;need to put code into android project and get a screenshot here&gt;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402" t="16913" r="61486" b="13742"/>
          <a:stretch>
            <a:fillRect/>
          </a:stretch>
        </p:blipFill>
        <p:spPr bwMode="auto">
          <a:xfrm>
            <a:off x="2971800" y="3048000"/>
            <a:ext cx="2362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Manifest -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could not figure out why image would not load in simulator.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802" y="2765956"/>
            <a:ext cx="2514198" cy="3711044"/>
            <a:chOff x="533400" y="2765956"/>
            <a:chExt cx="2514198" cy="3711044"/>
          </a:xfrm>
        </p:grpSpPr>
        <p:pic>
          <p:nvPicPr>
            <p:cNvPr id="4" name="Picture 3" descr="Screen shot 2010-09-20 at 6.16.25 PM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3886" y="2765956"/>
              <a:ext cx="2229388" cy="3693882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533400" y="6230648"/>
              <a:ext cx="2514198" cy="24635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76600" y="3124200"/>
            <a:ext cx="5105400" cy="1447800"/>
            <a:chOff x="3124200" y="3124200"/>
            <a:chExt cx="5105400" cy="14478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19848" t="39907" r="45417" b="42460"/>
            <a:stretch>
              <a:fillRect/>
            </a:stretch>
          </p:blipFill>
          <p:spPr bwMode="auto">
            <a:xfrm>
              <a:off x="3276600" y="3124200"/>
              <a:ext cx="48006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val 9"/>
            <p:cNvSpPr/>
            <p:nvPr/>
          </p:nvSpPr>
          <p:spPr>
            <a:xfrm>
              <a:off x="3124200" y="3810000"/>
              <a:ext cx="5105400" cy="4572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Car Locator</vt:lpstr>
      <vt:lpstr>Google Static Map API</vt:lpstr>
      <vt:lpstr>Resulting Image</vt:lpstr>
      <vt:lpstr>Slide 4</vt:lpstr>
      <vt:lpstr>Android Manifest - permissions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Locator</dc:title>
  <dc:creator>Ahmad</dc:creator>
  <cp:lastModifiedBy>Ahmad</cp:lastModifiedBy>
  <cp:revision>4</cp:revision>
  <dcterms:created xsi:type="dcterms:W3CDTF">2010-09-25T21:51:58Z</dcterms:created>
  <dcterms:modified xsi:type="dcterms:W3CDTF">2010-09-25T22:28:28Z</dcterms:modified>
</cp:coreProperties>
</file>