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47" d="100"/>
          <a:sy n="147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F7A02-54D9-0E47-87C3-34F0D52EF7EC}" type="datetimeFigureOut">
              <a:rPr lang="en-US" smtClean="0"/>
              <a:t>10/4/10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AD089-8EB1-B64C-A5E8-6FB3A3698A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0F505-9009-FD4B-B9AB-A7C2DC5D04FE}" type="datetimeFigureOut">
              <a:rPr lang="en-US" smtClean="0"/>
              <a:t>10/4/10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75CA3-C01D-9049-A1E3-D586F5DAA9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745B-CECF-1F46-A1A8-81D0DFFDC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745B-CECF-1F46-A1A8-81D0DFFDC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745B-CECF-1F46-A1A8-81D0DFFDC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745B-CECF-1F46-A1A8-81D0DFFDC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745B-CECF-1F46-A1A8-81D0DFFDC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745B-CECF-1F46-A1A8-81D0DFFDC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745B-CECF-1F46-A1A8-81D0DFFDC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745B-CECF-1F46-A1A8-81D0DFFDC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745B-CECF-1F46-A1A8-81D0DFFDC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745B-CECF-1F46-A1A8-81D0DFFDC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745B-CECF-1F46-A1A8-81D0DFFDC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10/4/10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E745B-CECF-1F46-A1A8-81D0DFFDC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 Locator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GPS</a:t>
            </a:r>
            <a:r>
              <a:rPr lang="en-US" dirty="0" smtClean="0"/>
              <a:t> updates dynamically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8213" y="1733742"/>
            <a:ext cx="697502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Added the </a:t>
            </a:r>
            <a:r>
              <a:rPr lang="en-US" dirty="0" err="1" smtClean="0"/>
              <a:t>LocationListener</a:t>
            </a:r>
            <a:r>
              <a:rPr lang="en-US" dirty="0" smtClean="0"/>
              <a:t> interface to acquire the GPS data.</a:t>
            </a:r>
          </a:p>
          <a:p>
            <a:pPr>
              <a:buFont typeface="Arial"/>
              <a:buChar char="•"/>
            </a:pPr>
            <a:r>
              <a:rPr lang="en-US" dirty="0" smtClean="0"/>
              <a:t> Added the </a:t>
            </a:r>
            <a:r>
              <a:rPr lang="en-US" dirty="0" err="1" smtClean="0"/>
              <a:t>LocationManager</a:t>
            </a:r>
            <a:r>
              <a:rPr lang="en-US" dirty="0" smtClean="0"/>
              <a:t> class to implement the </a:t>
            </a:r>
            <a:r>
              <a:rPr lang="en-US" dirty="0" smtClean="0"/>
              <a:t>following            methods </a:t>
            </a:r>
            <a:r>
              <a:rPr lang="en-US" dirty="0" smtClean="0"/>
              <a:t>–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requestLocationUpdates</a:t>
            </a:r>
            <a:r>
              <a:rPr lang="en-US" dirty="0" smtClean="0"/>
              <a:t> – Takes arguments </a:t>
            </a:r>
            <a:r>
              <a:rPr lang="en-US" dirty="0" err="1" smtClean="0"/>
              <a:t>minTime</a:t>
            </a:r>
            <a:r>
              <a:rPr lang="en-US" dirty="0" smtClean="0"/>
              <a:t> and </a:t>
            </a:r>
            <a:r>
              <a:rPr lang="en-US" dirty="0" err="1" smtClean="0"/>
              <a:t>minDistance</a:t>
            </a:r>
            <a:r>
              <a:rPr lang="en-US" dirty="0" smtClean="0"/>
              <a:t> (amongst others – unimportant).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getLastKnownLocation</a:t>
            </a:r>
            <a:r>
              <a:rPr lang="en-US" dirty="0" smtClean="0"/>
              <a:t> – Gives the last known GPS coordinates received (or “listened” to by the listener).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</p:txBody>
      </p:sp>
      <p:pic>
        <p:nvPicPr>
          <p:cNvPr id="7" name="Picture 6" descr="Screen shot 2010-10-04 at 7.52.44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0" y="4319065"/>
            <a:ext cx="8255000" cy="7747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76230" y="5111040"/>
            <a:ext cx="358927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" dirty="0" smtClean="0"/>
              <a:t>Notice (amongst the other hidden and currently unimportant comments) the note in the above comment</a:t>
            </a:r>
            <a:endParaRPr lang="en-US" sz="1000" dirty="0"/>
          </a:p>
        </p:txBody>
      </p:sp>
      <p:pic>
        <p:nvPicPr>
          <p:cNvPr id="9" name="Picture 8" descr="Screen shot 2010-10-04 at 7.56.36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8550" y="5792788"/>
            <a:ext cx="6019800" cy="482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038911" y="6086076"/>
            <a:ext cx="5181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Have the main activity implement the listener as it is going to be used by the entire layer</a:t>
            </a:r>
            <a:endParaRPr lang="en-US" sz="1000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10/4/10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745B-CECF-1F46-A1A8-81D0DFFDCDC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location location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8809" y="1597149"/>
            <a:ext cx="9123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The position of latitude and longitude in the URL have to be correct</a:t>
            </a:r>
          </a:p>
          <a:p>
            <a:pPr>
              <a:buFont typeface="Arial"/>
              <a:buChar char="•"/>
            </a:pPr>
            <a:r>
              <a:rPr lang="en-US" dirty="0" smtClean="0"/>
              <a:t> Latitude comes first and the longitude follows</a:t>
            </a:r>
          </a:p>
          <a:p>
            <a:pPr>
              <a:buFont typeface="Arial"/>
              <a:buChar char="•"/>
            </a:pPr>
            <a:endParaRPr lang="en-US" dirty="0" smtClean="0"/>
          </a:p>
        </p:txBody>
      </p:sp>
      <p:pic>
        <p:nvPicPr>
          <p:cNvPr id="6" name="Picture 5" descr="Screen shot 2010-10-04 at 8.02.36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66391"/>
            <a:ext cx="8126777" cy="419100"/>
          </a:xfrm>
          <a:prstGeom prst="rect">
            <a:avLst/>
          </a:prstGeom>
        </p:spPr>
      </p:pic>
      <p:pic>
        <p:nvPicPr>
          <p:cNvPr id="8" name="Picture 7" descr="Screen shot 2010-10-04 at 8.14.26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753" y="2824056"/>
            <a:ext cx="2127457" cy="313966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43748" y="6023918"/>
            <a:ext cx="2319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At latitude 40.458</a:t>
            </a:r>
            <a:r>
              <a:rPr lang="en-US" sz="1000" baseline="30000" dirty="0" smtClean="0"/>
              <a:t>o </a:t>
            </a:r>
            <a:r>
              <a:rPr lang="en-US" sz="1000" dirty="0" smtClean="0"/>
              <a:t>N and longitude </a:t>
            </a:r>
            <a:r>
              <a:rPr lang="en-US" sz="1000" dirty="0" smtClean="0"/>
              <a:t>-</a:t>
            </a:r>
            <a:r>
              <a:rPr lang="en-US" sz="1000" dirty="0" smtClean="0"/>
              <a:t>86.9331</a:t>
            </a:r>
            <a:r>
              <a:rPr lang="en-US" sz="1000" baseline="30000" dirty="0" smtClean="0"/>
              <a:t>o</a:t>
            </a:r>
            <a:r>
              <a:rPr lang="en-US" sz="1000" dirty="0" smtClean="0"/>
              <a:t> W is our local Wal-Mart</a:t>
            </a:r>
            <a:endParaRPr lang="en-US" sz="1000" dirty="0"/>
          </a:p>
        </p:txBody>
      </p:sp>
      <p:pic>
        <p:nvPicPr>
          <p:cNvPr id="11" name="Picture 10" descr="Screen shot 2010-10-04 at 8.20.54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9473" y="2824056"/>
            <a:ext cx="2130552" cy="311758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252241" y="6025896"/>
            <a:ext cx="2807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At latitude </a:t>
            </a:r>
            <a:r>
              <a:rPr lang="en-US" sz="1000" dirty="0" smtClean="0"/>
              <a:t>-86.9331</a:t>
            </a:r>
            <a:r>
              <a:rPr lang="en-US" sz="1000" baseline="30000" dirty="0" smtClean="0"/>
              <a:t>o</a:t>
            </a:r>
            <a:r>
              <a:rPr lang="en-US" sz="1000" dirty="0" smtClean="0"/>
              <a:t> W </a:t>
            </a:r>
            <a:r>
              <a:rPr lang="en-US" sz="1000" dirty="0" smtClean="0"/>
              <a:t>and longitude </a:t>
            </a:r>
            <a:r>
              <a:rPr lang="en-US" sz="1000" dirty="0" smtClean="0"/>
              <a:t>40.458</a:t>
            </a:r>
            <a:r>
              <a:rPr lang="en-US" sz="1000" baseline="30000" dirty="0" smtClean="0"/>
              <a:t>o </a:t>
            </a:r>
            <a:r>
              <a:rPr lang="en-US" sz="1000" dirty="0" smtClean="0"/>
              <a:t>N</a:t>
            </a:r>
            <a:r>
              <a:rPr lang="en-US" sz="1000" dirty="0" smtClean="0"/>
              <a:t> are the barren plains of Antarctica</a:t>
            </a:r>
            <a:endParaRPr lang="en-US" sz="1000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10/4/10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745B-CECF-1F46-A1A8-81D0DFFDCDC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next step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59610" y="1776341"/>
            <a:ext cx="74718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Have to now change </a:t>
            </a:r>
            <a:r>
              <a:rPr lang="en-US" dirty="0" err="1" smtClean="0"/>
              <a:t>ImageView</a:t>
            </a:r>
            <a:r>
              <a:rPr lang="en-US" dirty="0" smtClean="0"/>
              <a:t> to </a:t>
            </a:r>
            <a:r>
              <a:rPr lang="en-US" dirty="0" err="1" smtClean="0"/>
              <a:t>MapView</a:t>
            </a:r>
            <a:r>
              <a:rPr lang="en-US" dirty="0" smtClean="0"/>
              <a:t> – This creates a dynamic map that you can pan and zoom in and out of.</a:t>
            </a:r>
          </a:p>
          <a:p>
            <a:pPr>
              <a:buFont typeface="Arial"/>
              <a:buChar char="•"/>
            </a:pPr>
            <a:r>
              <a:rPr lang="en-US" dirty="0" smtClean="0"/>
              <a:t> An API key is required. Requires accessing the Registry (or the Mac equivalent of it, if there is one).</a:t>
            </a:r>
          </a:p>
          <a:p>
            <a:pPr>
              <a:buFont typeface="Arial"/>
              <a:buChar char="•"/>
            </a:pPr>
            <a:r>
              <a:rPr lang="en-US" dirty="0" smtClean="0"/>
              <a:t> Fix memory leaks (Already? YES!). It appears that the application is allocating memory that it is not de-allocating. Application had to force close 10-20% of the times when it was run multiple times.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10/4/10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745B-CECF-1F46-A1A8-81D0DFFDCDC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272</Words>
  <Application>Microsoft Macintosh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Week 7</vt:lpstr>
      <vt:lpstr>GPS updates dynamically</vt:lpstr>
      <vt:lpstr>Location location location</vt:lpstr>
      <vt:lpstr>The next step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7</dc:title>
  <dc:creator>Mobile Devices</dc:creator>
  <cp:lastModifiedBy>Mobile Devices</cp:lastModifiedBy>
  <cp:revision>7</cp:revision>
  <dcterms:created xsi:type="dcterms:W3CDTF">2010-10-04T23:44:28Z</dcterms:created>
  <dcterms:modified xsi:type="dcterms:W3CDTF">2010-10-05T00:30:56Z</dcterms:modified>
</cp:coreProperties>
</file>