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7"/>
  </p:notesMasterIdLst>
  <p:handoutMasterIdLst>
    <p:handoutMasterId r:id="rId8"/>
  </p:handout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5620"/>
    <p:restoredTop sz="94660"/>
  </p:normalViewPr>
  <p:slideViewPr>
    <p:cSldViewPr snapToGrid="0" snapToObjects="1">
      <p:cViewPr>
        <p:scale>
          <a:sx n="100" d="100"/>
          <a:sy n="100" d="100"/>
        </p:scale>
        <p:origin x="-2368" y="-12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4F7A02-54D9-0E47-87C3-34F0D52EF7EC}" type="datetimeFigureOut">
              <a:rPr lang="en-US" smtClean="0"/>
              <a:pPr/>
              <a:t>10/14/10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9AD089-8EB1-B64C-A5E8-6FB3A3698AC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74311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D0F505-9009-FD4B-B9AB-A7C2DC5D04FE}" type="datetimeFigureOut">
              <a:rPr lang="en-US" smtClean="0"/>
              <a:pPr/>
              <a:t>10/14/10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C75CA3-C01D-9049-A1E3-D586F5DAA9F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96978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10/14/10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10/14/10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10/14/10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10/14/10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10/14/10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10/14/10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10/14/10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10/14/10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10/14/10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10/14/10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10/14/10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E745B-CECF-1F46-A1A8-81D0DFFDCD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10/14/10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E745B-CECF-1F46-A1A8-81D0DFFDCD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8</a:t>
            </a:r>
            <a:endParaRPr lang="en-US" dirty="0"/>
          </a:p>
        </p:txBody>
      </p:sp>
      <p:sp>
        <p:nvSpPr>
          <p:cNvPr id="3" name="Subtitle 2"/>
          <p:cNvSpPr>
            <a:spLocks noGrp="1"/>
          </p:cNvSpPr>
          <p:nvPr>
            <p:ph type="subTitle" idx="1"/>
          </p:nvPr>
        </p:nvSpPr>
        <p:spPr/>
        <p:txBody>
          <a:bodyPr/>
          <a:lstStyle/>
          <a:p>
            <a:r>
              <a:rPr lang="en-US" dirty="0" smtClean="0"/>
              <a:t>Car Locator</a:t>
            </a:r>
          </a:p>
          <a:p>
            <a:r>
              <a:rPr lang="en-US" dirty="0" smtClean="0"/>
              <a:t>Ahmad, </a:t>
            </a:r>
            <a:r>
              <a:rPr lang="en-US" dirty="0" err="1" smtClean="0"/>
              <a:t>Vinayak</a:t>
            </a:r>
            <a:r>
              <a:rPr lang="en-US" dirty="0" smtClean="0"/>
              <a:t>, Din </a:t>
            </a:r>
          </a:p>
          <a:p>
            <a:r>
              <a:rPr lang="en-US" sz="1200" dirty="0" smtClean="0"/>
              <a:t>(AVD? Android Virtual Device)</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MapView</a:t>
            </a:r>
            <a:r>
              <a:rPr lang="en-US" dirty="0" smtClean="0"/>
              <a:t>, not </a:t>
            </a:r>
            <a:r>
              <a:rPr lang="en-US" dirty="0" err="1" smtClean="0"/>
              <a:t>ImageView</a:t>
            </a:r>
            <a:endParaRPr lang="en-US" dirty="0"/>
          </a:p>
        </p:txBody>
      </p:sp>
      <p:sp>
        <p:nvSpPr>
          <p:cNvPr id="4" name="TextBox 3"/>
          <p:cNvSpPr txBox="1"/>
          <p:nvPr/>
        </p:nvSpPr>
        <p:spPr>
          <a:xfrm>
            <a:off x="848213" y="1733742"/>
            <a:ext cx="6975021" cy="2031325"/>
          </a:xfrm>
          <a:prstGeom prst="rect">
            <a:avLst/>
          </a:prstGeom>
          <a:noFill/>
        </p:spPr>
        <p:txBody>
          <a:bodyPr wrap="square" rtlCol="0">
            <a:spAutoFit/>
          </a:bodyPr>
          <a:lstStyle/>
          <a:p>
            <a:pPr>
              <a:buFont typeface="Arial"/>
              <a:buChar char="•"/>
            </a:pPr>
            <a:r>
              <a:rPr lang="en-US" dirty="0" smtClean="0"/>
              <a:t> Din: Changed </a:t>
            </a:r>
            <a:r>
              <a:rPr lang="en-US" dirty="0" smtClean="0"/>
              <a:t>codes from using </a:t>
            </a:r>
            <a:r>
              <a:rPr lang="en-US" dirty="0" err="1" smtClean="0"/>
              <a:t>ImageView</a:t>
            </a:r>
            <a:r>
              <a:rPr lang="en-US" dirty="0"/>
              <a:t> </a:t>
            </a:r>
            <a:r>
              <a:rPr lang="en-US" dirty="0" smtClean="0"/>
              <a:t>(static maps) to </a:t>
            </a:r>
            <a:r>
              <a:rPr lang="en-US" dirty="0" err="1" smtClean="0"/>
              <a:t>MapView</a:t>
            </a:r>
            <a:r>
              <a:rPr lang="en-US" dirty="0" smtClean="0"/>
              <a:t> (dynamic maps)</a:t>
            </a:r>
            <a:endParaRPr lang="en-US" dirty="0" smtClean="0"/>
          </a:p>
          <a:p>
            <a:pPr lvl="1"/>
            <a:r>
              <a:rPr lang="en-US" dirty="0" smtClean="0"/>
              <a:t>- </a:t>
            </a:r>
            <a:r>
              <a:rPr lang="en-US" dirty="0" smtClean="0"/>
              <a:t>can zoom, pan, and center to GPS coordinates</a:t>
            </a:r>
          </a:p>
          <a:p>
            <a:pPr>
              <a:buFont typeface="Arial"/>
              <a:buChar char="•"/>
            </a:pPr>
            <a:r>
              <a:rPr lang="en-US" dirty="0" smtClean="0"/>
              <a:t> </a:t>
            </a:r>
            <a:r>
              <a:rPr lang="en-US" dirty="0" err="1" smtClean="0"/>
              <a:t>Vinayak</a:t>
            </a:r>
            <a:r>
              <a:rPr lang="en-US" dirty="0" smtClean="0"/>
              <a:t>: Acquired </a:t>
            </a:r>
            <a:r>
              <a:rPr lang="en-US" dirty="0" smtClean="0"/>
              <a:t>Map API debug key</a:t>
            </a:r>
            <a:endParaRPr lang="en-US" dirty="0" smtClean="0"/>
          </a:p>
          <a:p>
            <a:pPr lvl="1"/>
            <a:r>
              <a:rPr lang="en-US" dirty="0" smtClean="0"/>
              <a:t>- </a:t>
            </a:r>
            <a:r>
              <a:rPr lang="en-US" dirty="0" smtClean="0"/>
              <a:t>means that we are able to use the Map API in the developmental phase, still need to get the Map API key to actually publish</a:t>
            </a:r>
          </a:p>
        </p:txBody>
      </p:sp>
      <p:sp>
        <p:nvSpPr>
          <p:cNvPr id="11" name="Date Placeholder 10"/>
          <p:cNvSpPr>
            <a:spLocks noGrp="1"/>
          </p:cNvSpPr>
          <p:nvPr>
            <p:ph type="dt" sz="half" idx="10"/>
          </p:nvPr>
        </p:nvSpPr>
        <p:spPr/>
        <p:txBody>
          <a:bodyPr/>
          <a:lstStyle/>
          <a:p>
            <a:r>
              <a:rPr lang="en-US" smtClean="0"/>
              <a:t>10/14/10</a:t>
            </a:r>
            <a:endParaRPr lang="en-US"/>
          </a:p>
        </p:txBody>
      </p:sp>
      <p:sp>
        <p:nvSpPr>
          <p:cNvPr id="12" name="Slide Number Placeholder 11"/>
          <p:cNvSpPr>
            <a:spLocks noGrp="1"/>
          </p:cNvSpPr>
          <p:nvPr>
            <p:ph type="sldNum" sz="quarter" idx="12"/>
          </p:nvPr>
        </p:nvSpPr>
        <p:spPr/>
        <p:txBody>
          <a:bodyPr/>
          <a:lstStyle/>
          <a:p>
            <a:fld id="{78EE745B-CECF-1F46-A1A8-81D0DFFDCDC5}" type="slidenum">
              <a:rPr lang="en-US" smtClean="0"/>
              <a:pPr/>
              <a:t>2</a:t>
            </a:fld>
            <a:endParaRPr lang="en-US"/>
          </a:p>
        </p:txBody>
      </p:sp>
      <p:sp>
        <p:nvSpPr>
          <p:cNvPr id="3" name="TextBox 2"/>
          <p:cNvSpPr txBox="1"/>
          <p:nvPr/>
        </p:nvSpPr>
        <p:spPr>
          <a:xfrm>
            <a:off x="1416574" y="5425627"/>
            <a:ext cx="5787614" cy="338554"/>
          </a:xfrm>
          <a:prstGeom prst="rect">
            <a:avLst/>
          </a:prstGeom>
          <a:noFill/>
        </p:spPr>
        <p:txBody>
          <a:bodyPr wrap="square" rtlCol="0">
            <a:spAutoFit/>
          </a:bodyPr>
          <a:lstStyle/>
          <a:p>
            <a:r>
              <a:rPr lang="en-US" sz="1600" dirty="0" smtClean="0"/>
              <a:t>For windows, use command prompt. Mac, use terminal.</a:t>
            </a:r>
            <a:endParaRPr lang="en-US" sz="1600" dirty="0"/>
          </a:p>
        </p:txBody>
      </p:sp>
      <p:grpSp>
        <p:nvGrpSpPr>
          <p:cNvPr id="13" name="Group 12"/>
          <p:cNvGrpSpPr/>
          <p:nvPr/>
        </p:nvGrpSpPr>
        <p:grpSpPr>
          <a:xfrm>
            <a:off x="457200" y="4041166"/>
            <a:ext cx="7717338" cy="1384461"/>
            <a:chOff x="1409252" y="3948951"/>
            <a:chExt cx="6056556" cy="1086523"/>
          </a:xfrm>
        </p:grpSpPr>
        <p:pic>
          <p:nvPicPr>
            <p:cNvPr id="1026" name="Picture 2" descr="D:\[ Din ]\Purdue Fall Sem 10\ECE495VIP Android\Keytool_MD5_win7.jpg"/>
            <p:cNvPicPr>
              <a:picLocks noChangeAspect="1" noChangeArrowheads="1"/>
            </p:cNvPicPr>
            <p:nvPr/>
          </p:nvPicPr>
          <p:blipFill rotWithShape="1">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703" t="69104" r="4339" b="17264"/>
            <a:stretch/>
          </p:blipFill>
          <p:spPr bwMode="auto">
            <a:xfrm>
              <a:off x="1409252" y="3948951"/>
              <a:ext cx="6056556" cy="1086523"/>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6" name="TextBox 5"/>
            <p:cNvSpPr txBox="1"/>
            <p:nvPr/>
          </p:nvSpPr>
          <p:spPr>
            <a:xfrm>
              <a:off x="2484355" y="4173414"/>
              <a:ext cx="720818" cy="169080"/>
            </a:xfrm>
            <a:prstGeom prst="rect">
              <a:avLst/>
            </a:prstGeom>
            <a:solidFill>
              <a:schemeClr val="tx1"/>
            </a:solidFill>
          </p:spPr>
          <p:txBody>
            <a:bodyPr wrap="square" rtlCol="0">
              <a:spAutoFit/>
            </a:bodyPr>
            <a:lstStyle/>
            <a:p>
              <a:r>
                <a:rPr lang="en-US" sz="800" b="1" dirty="0" smtClean="0">
                  <a:solidFill>
                    <a:schemeClr val="bg1"/>
                  </a:solidFill>
                  <a:latin typeface="BatangChe" pitchFamily="49" charset="-127"/>
                  <a:ea typeface="BatangChe" pitchFamily="49" charset="-127"/>
                </a:rPr>
                <a:t>&lt;username&gt;</a:t>
              </a:r>
              <a:endParaRPr lang="en-US" sz="800" b="1" dirty="0">
                <a:solidFill>
                  <a:schemeClr val="bg1"/>
                </a:solidFill>
                <a:latin typeface="BatangChe" pitchFamily="49" charset="-127"/>
                <a:ea typeface="BatangChe" pitchFamily="49" charset="-127"/>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 on Activity</a:t>
            </a:r>
            <a:endParaRPr lang="en-US" dirty="0"/>
          </a:p>
        </p:txBody>
      </p:sp>
      <p:sp>
        <p:nvSpPr>
          <p:cNvPr id="4" name="TextBox 3"/>
          <p:cNvSpPr txBox="1"/>
          <p:nvPr/>
        </p:nvSpPr>
        <p:spPr>
          <a:xfrm>
            <a:off x="457200" y="1417638"/>
            <a:ext cx="9123010" cy="646331"/>
          </a:xfrm>
          <a:prstGeom prst="rect">
            <a:avLst/>
          </a:prstGeom>
          <a:noFill/>
        </p:spPr>
        <p:txBody>
          <a:bodyPr wrap="square" rtlCol="0">
            <a:spAutoFit/>
          </a:bodyPr>
          <a:lstStyle/>
          <a:p>
            <a:pPr>
              <a:buFont typeface="Arial"/>
              <a:buChar char="•"/>
            </a:pPr>
            <a:r>
              <a:rPr lang="en-US" dirty="0" smtClean="0"/>
              <a:t> Some issues came when trying to go from an Activity to a </a:t>
            </a:r>
            <a:r>
              <a:rPr lang="en-US" dirty="0" err="1" smtClean="0"/>
              <a:t>MapActivity</a:t>
            </a:r>
            <a:endParaRPr lang="en-US" dirty="0" smtClean="0"/>
          </a:p>
          <a:p>
            <a:pPr>
              <a:buFont typeface="Arial"/>
              <a:buChar char="•"/>
            </a:pPr>
            <a:r>
              <a:rPr lang="en-US" dirty="0" smtClean="0"/>
              <a:t> Ahmad: Resolved</a:t>
            </a:r>
            <a:endParaRPr lang="en-US" dirty="0" smtClean="0"/>
          </a:p>
        </p:txBody>
      </p:sp>
      <p:sp>
        <p:nvSpPr>
          <p:cNvPr id="14" name="Date Placeholder 13"/>
          <p:cNvSpPr>
            <a:spLocks noGrp="1"/>
          </p:cNvSpPr>
          <p:nvPr>
            <p:ph type="dt" sz="half" idx="10"/>
          </p:nvPr>
        </p:nvSpPr>
        <p:spPr/>
        <p:txBody>
          <a:bodyPr/>
          <a:lstStyle/>
          <a:p>
            <a:r>
              <a:rPr lang="en-US" smtClean="0"/>
              <a:t>10/14/10</a:t>
            </a:r>
            <a:endParaRPr lang="en-US" dirty="0"/>
          </a:p>
        </p:txBody>
      </p:sp>
      <p:sp>
        <p:nvSpPr>
          <p:cNvPr id="15" name="Slide Number Placeholder 14"/>
          <p:cNvSpPr>
            <a:spLocks noGrp="1"/>
          </p:cNvSpPr>
          <p:nvPr>
            <p:ph type="sldNum" sz="quarter" idx="12"/>
          </p:nvPr>
        </p:nvSpPr>
        <p:spPr/>
        <p:txBody>
          <a:bodyPr/>
          <a:lstStyle/>
          <a:p>
            <a:fld id="{78EE745B-CECF-1F46-A1A8-81D0DFFDCDC5}" type="slidenum">
              <a:rPr lang="en-US" smtClean="0"/>
              <a:pPr/>
              <a:t>3</a:t>
            </a:fld>
            <a:endParaRPr lang="en-US"/>
          </a:p>
        </p:txBody>
      </p:sp>
      <p:pic>
        <p:nvPicPr>
          <p:cNvPr id="9" name="Picture 8" descr="Screen shot 2010-10-14 at 3.07.37 PM.png"/>
          <p:cNvPicPr>
            <a:picLocks noChangeAspect="1"/>
          </p:cNvPicPr>
          <p:nvPr/>
        </p:nvPicPr>
        <p:blipFill>
          <a:blip r:embed="rId2"/>
          <a:stretch>
            <a:fillRect/>
          </a:stretch>
        </p:blipFill>
        <p:spPr>
          <a:xfrm>
            <a:off x="457200" y="2243480"/>
            <a:ext cx="2587699" cy="3771900"/>
          </a:xfrm>
          <a:prstGeom prst="rect">
            <a:avLst/>
          </a:prstGeom>
        </p:spPr>
      </p:pic>
      <p:pic>
        <p:nvPicPr>
          <p:cNvPr id="10" name="Picture 9" descr="Screen shot 2010-10-14 at 3.08.33 PM.png"/>
          <p:cNvPicPr>
            <a:picLocks noChangeAspect="1"/>
          </p:cNvPicPr>
          <p:nvPr/>
        </p:nvPicPr>
        <p:blipFill>
          <a:blip r:embed="rId3"/>
          <a:stretch>
            <a:fillRect/>
          </a:stretch>
        </p:blipFill>
        <p:spPr>
          <a:xfrm>
            <a:off x="3248099" y="2243480"/>
            <a:ext cx="2587699" cy="3771900"/>
          </a:xfrm>
          <a:prstGeom prst="rect">
            <a:avLst/>
          </a:prstGeom>
        </p:spPr>
      </p:pic>
      <p:pic>
        <p:nvPicPr>
          <p:cNvPr id="11" name="Picture 10" descr="Screen shot 2010-10-14 at 3.10.06 PM.png"/>
          <p:cNvPicPr>
            <a:picLocks noChangeAspect="1"/>
          </p:cNvPicPr>
          <p:nvPr/>
        </p:nvPicPr>
        <p:blipFill>
          <a:blip r:embed="rId4"/>
          <a:stretch>
            <a:fillRect/>
          </a:stretch>
        </p:blipFill>
        <p:spPr>
          <a:xfrm>
            <a:off x="6064250" y="2243480"/>
            <a:ext cx="2622550" cy="38038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a:t>
            </a:r>
            <a:endParaRPr lang="en-US" dirty="0"/>
          </a:p>
        </p:txBody>
      </p:sp>
      <p:sp>
        <p:nvSpPr>
          <p:cNvPr id="3" name="Content Placeholder 2"/>
          <p:cNvSpPr>
            <a:spLocks noGrp="1"/>
          </p:cNvSpPr>
          <p:nvPr>
            <p:ph idx="1"/>
          </p:nvPr>
        </p:nvSpPr>
        <p:spPr/>
        <p:txBody>
          <a:bodyPr>
            <a:normAutofit/>
          </a:bodyPr>
          <a:lstStyle/>
          <a:p>
            <a:r>
              <a:rPr lang="en-US" sz="2400" dirty="0" smtClean="0"/>
              <a:t>Get a UI ready for the app – 9/21/2010</a:t>
            </a:r>
          </a:p>
          <a:p>
            <a:r>
              <a:rPr lang="en-US" sz="2400" dirty="0" smtClean="0"/>
              <a:t>Look up resources on utilizing GPS using Java – 9/28/2010</a:t>
            </a:r>
          </a:p>
          <a:p>
            <a:r>
              <a:rPr lang="en-US" sz="2400" dirty="0" smtClean="0"/>
              <a:t>Write code to acquire an image for the current location off of Google Maps – 10/12/2010</a:t>
            </a:r>
          </a:p>
          <a:p>
            <a:r>
              <a:rPr lang="en-US" sz="2400" dirty="0" smtClean="0"/>
              <a:t>Write code to mark current position on phone – 10/26/2010</a:t>
            </a:r>
          </a:p>
          <a:p>
            <a:r>
              <a:rPr lang="en-US" sz="2400" dirty="0" smtClean="0"/>
              <a:t>Bugs and fancy work – 11/16/2010</a:t>
            </a:r>
          </a:p>
          <a:p>
            <a:r>
              <a:rPr lang="en-US" sz="2400" dirty="0" smtClean="0"/>
              <a:t>Write report/finishing touches on app – 12/07/2010</a:t>
            </a:r>
          </a:p>
          <a:p>
            <a:pPr marL="0" indent="0">
              <a:buNone/>
            </a:pPr>
            <a:endParaRPr lang="en-US" sz="2400" dirty="0" smtClean="0"/>
          </a:p>
          <a:p>
            <a:endParaRPr lang="en-US" sz="2400" dirty="0"/>
          </a:p>
        </p:txBody>
      </p:sp>
      <p:sp>
        <p:nvSpPr>
          <p:cNvPr id="4" name="Frame 3"/>
          <p:cNvSpPr/>
          <p:nvPr/>
        </p:nvSpPr>
        <p:spPr>
          <a:xfrm>
            <a:off x="88900" y="2806700"/>
            <a:ext cx="8940800" cy="939800"/>
          </a:xfrm>
          <a:prstGeom prst="fram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chemeClr val="tx1"/>
              </a:solidFill>
            </a:endParaRPr>
          </a:p>
        </p:txBody>
      </p:sp>
      <p:sp>
        <p:nvSpPr>
          <p:cNvPr id="5" name="Smiley Face 4"/>
          <p:cNvSpPr/>
          <p:nvPr/>
        </p:nvSpPr>
        <p:spPr>
          <a:xfrm>
            <a:off x="8206740" y="2230120"/>
            <a:ext cx="822960" cy="822960"/>
          </a:xfrm>
          <a:prstGeom prst="smileyFace">
            <a:avLst/>
          </a:prstGeom>
          <a:solidFill>
            <a:srgbClr val="FFFF00"/>
          </a:solidFill>
          <a:ln w="82550">
            <a:solidFill>
              <a:schemeClr val="tx1"/>
            </a:solid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7291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step</a:t>
            </a:r>
            <a:endParaRPr lang="en-US" dirty="0"/>
          </a:p>
        </p:txBody>
      </p:sp>
      <p:sp>
        <p:nvSpPr>
          <p:cNvPr id="4" name="TextBox 3"/>
          <p:cNvSpPr txBox="1"/>
          <p:nvPr/>
        </p:nvSpPr>
        <p:spPr>
          <a:xfrm>
            <a:off x="1059610" y="1776341"/>
            <a:ext cx="7471803" cy="2031325"/>
          </a:xfrm>
          <a:prstGeom prst="rect">
            <a:avLst/>
          </a:prstGeom>
          <a:noFill/>
        </p:spPr>
        <p:txBody>
          <a:bodyPr wrap="square" rtlCol="0">
            <a:spAutoFit/>
          </a:bodyPr>
          <a:lstStyle/>
          <a:p>
            <a:pPr>
              <a:buFont typeface="Arial"/>
              <a:buChar char="•"/>
            </a:pPr>
            <a:r>
              <a:rPr lang="en-US" dirty="0" smtClean="0"/>
              <a:t>Markers to show car location, and probably extend to line markers for paths.</a:t>
            </a:r>
          </a:p>
          <a:p>
            <a:pPr>
              <a:buFont typeface="Arial"/>
              <a:buChar char="•"/>
            </a:pPr>
            <a:r>
              <a:rPr lang="en-US" dirty="0"/>
              <a:t>Fix memory leaks </a:t>
            </a:r>
            <a:r>
              <a:rPr lang="en-US" dirty="0" smtClean="0"/>
              <a:t>(again) because there are certain times that Eclipse just hates us. Sometimes creates random errors just to get our attention.</a:t>
            </a:r>
          </a:p>
          <a:p>
            <a:pPr>
              <a:buFont typeface="Arial"/>
              <a:buChar char="•"/>
            </a:pPr>
            <a:r>
              <a:rPr lang="en-US" dirty="0" smtClean="0"/>
              <a:t>Creating </a:t>
            </a:r>
            <a:r>
              <a:rPr lang="en-US" dirty="0" err="1" smtClean="0"/>
              <a:t>DailyLog</a:t>
            </a:r>
            <a:r>
              <a:rPr lang="en-US" dirty="0" smtClean="0"/>
              <a:t> on Google Docs to keep track of team’s progress and backing up files to make sure there is something to revert to if something goes really bad (or if Eclipse hates us more).</a:t>
            </a:r>
            <a:endParaRPr lang="en-US" dirty="0"/>
          </a:p>
          <a:p>
            <a:pPr>
              <a:buFont typeface="Arial"/>
              <a:buChar char="•"/>
            </a:pPr>
            <a:endParaRPr lang="en-US" dirty="0"/>
          </a:p>
        </p:txBody>
      </p:sp>
      <p:sp>
        <p:nvSpPr>
          <p:cNvPr id="5" name="Date Placeholder 4"/>
          <p:cNvSpPr>
            <a:spLocks noGrp="1"/>
          </p:cNvSpPr>
          <p:nvPr>
            <p:ph type="dt" sz="half" idx="10"/>
          </p:nvPr>
        </p:nvSpPr>
        <p:spPr/>
        <p:txBody>
          <a:bodyPr/>
          <a:lstStyle/>
          <a:p>
            <a:r>
              <a:rPr lang="en-US" smtClean="0"/>
              <a:t>10/14/10</a:t>
            </a:r>
            <a:endParaRPr lang="en-US"/>
          </a:p>
        </p:txBody>
      </p:sp>
      <p:sp>
        <p:nvSpPr>
          <p:cNvPr id="6" name="Slide Number Placeholder 5"/>
          <p:cNvSpPr>
            <a:spLocks noGrp="1"/>
          </p:cNvSpPr>
          <p:nvPr>
            <p:ph type="sldNum" sz="quarter" idx="12"/>
          </p:nvPr>
        </p:nvSpPr>
        <p:spPr/>
        <p:txBody>
          <a:bodyPr/>
          <a:lstStyle/>
          <a:p>
            <a:fld id="{78EE745B-CECF-1F46-A1A8-81D0DFFDCDC5}" type="slidenum">
              <a:rPr lang="en-US" smtClean="0"/>
              <a:pPr/>
              <a:t>5</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306</Words>
  <Application>Microsoft Macintosh PowerPoint</Application>
  <PresentationFormat>On-screen Show (4:3)</PresentationFormat>
  <Paragraphs>31</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Week 8</vt:lpstr>
      <vt:lpstr>MapView, not ImageView</vt:lpstr>
      <vt:lpstr>Intent on Activity</vt:lpstr>
      <vt:lpstr>Milestones</vt:lpstr>
      <vt:lpstr>The next step</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7</dc:title>
  <dc:creator>Mobile Devices</dc:creator>
  <cp:lastModifiedBy>Mobile Devices</cp:lastModifiedBy>
  <cp:revision>18</cp:revision>
  <dcterms:created xsi:type="dcterms:W3CDTF">2010-10-14T18:51:02Z</dcterms:created>
  <dcterms:modified xsi:type="dcterms:W3CDTF">2010-10-14T21:17:13Z</dcterms:modified>
</cp:coreProperties>
</file>