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2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8483-C798-9044-9F0D-0E02FB614B9D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A5AA6-7A0E-4141-A835-280D6DA1B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53CE3-8FD3-E247-AF1D-3B30040D8F8E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72091-DB92-2047-A865-26CDBE01C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B63A-A255-8842-BDFE-09373C6CF8F7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05AF-2C57-EA4C-B1C1-BD0DFBA28910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8334-43E5-4544-820C-541F115E3F60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C15C-A889-5D4D-9435-6A1A66857149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E142-97C9-3A40-B3F8-56EC4A53AF3E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7FA2-A32F-8440-BF85-A748C142459D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8C82-1530-0340-84A9-E56F55B04F2B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4DA5-2061-9F48-B6C9-DF6A5210BC15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EA48-9537-BD42-A5A7-A6178C828ED9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371B-7116-EA4E-8559-04E32020A412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32E1-594A-D745-A327-2A379B6FE52E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A9E12-9FA5-FF4D-A747-ED0C29087A0F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1C78-53D3-4C0C-8FFE-8A2891D2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-C-QPGR2pM" TargetMode="External"/><Relationship Id="rId2" Type="http://schemas.openxmlformats.org/officeDocument/2006/relationships/hyperlink" Target="http://developer.android.com/resources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Click &amp; Fix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/>
          <a:lstStyle/>
          <a:p>
            <a:r>
              <a:rPr lang="en-US" dirty="0" smtClean="0"/>
              <a:t>9/15/2010</a:t>
            </a:r>
          </a:p>
          <a:p>
            <a:endParaRPr lang="en-US" dirty="0" smtClean="0"/>
          </a:p>
          <a:p>
            <a:r>
              <a:rPr lang="en-US" dirty="0" smtClean="0"/>
              <a:t>James Cui</a:t>
            </a:r>
          </a:p>
          <a:p>
            <a:r>
              <a:rPr lang="en-US" dirty="0" err="1" smtClean="0"/>
              <a:t>Janam</a:t>
            </a:r>
            <a:r>
              <a:rPr lang="en-US" dirty="0" smtClean="0"/>
              <a:t> </a:t>
            </a:r>
            <a:r>
              <a:rPr lang="en-US" dirty="0" err="1" smtClean="0"/>
              <a:t>Jhaveri</a:t>
            </a:r>
            <a:endParaRPr lang="en-US" dirty="0" smtClean="0"/>
          </a:p>
          <a:p>
            <a:r>
              <a:rPr lang="en-US" dirty="0" smtClean="0"/>
              <a:t>Paul Mongold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fast and simple way to report campus issues</a:t>
            </a:r>
          </a:p>
          <a:p>
            <a:pPr lvl="1"/>
            <a:r>
              <a:rPr lang="en-US" dirty="0" smtClean="0"/>
              <a:t>Picture taken of issue</a:t>
            </a:r>
          </a:p>
          <a:p>
            <a:pPr lvl="1"/>
            <a:r>
              <a:rPr lang="en-US" dirty="0" smtClean="0"/>
              <a:t>Utilize GPS to automatically provide location data</a:t>
            </a:r>
          </a:p>
          <a:p>
            <a:pPr lvl="1"/>
            <a:r>
              <a:rPr lang="en-US" dirty="0" smtClean="0"/>
              <a:t>User optionally gives comments</a:t>
            </a:r>
          </a:p>
          <a:p>
            <a:pPr lvl="1"/>
            <a:r>
              <a:rPr lang="en-US" dirty="0" smtClean="0"/>
              <a:t>Send info through email or to a database</a:t>
            </a:r>
          </a:p>
          <a:p>
            <a:pPr lvl="1"/>
            <a:r>
              <a:rPr lang="en-US" dirty="0" smtClean="0"/>
              <a:t>Purdue maintenance decides what to do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Graffiti</a:t>
            </a:r>
          </a:p>
          <a:p>
            <a:pPr lvl="1"/>
            <a:r>
              <a:rPr lang="en-US" dirty="0" smtClean="0"/>
              <a:t>Snow Removal</a:t>
            </a:r>
          </a:p>
          <a:p>
            <a:pPr lvl="1"/>
            <a:r>
              <a:rPr lang="en-US" dirty="0" smtClean="0"/>
              <a:t>Water Drainage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48768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Lucida Grande"/>
              <a:buChar char="-"/>
            </a:pPr>
            <a:r>
              <a:rPr lang="en-US" sz="2800" dirty="0" smtClean="0"/>
              <a:t> Potholes/Sidewalks</a:t>
            </a:r>
          </a:p>
          <a:p>
            <a:pPr>
              <a:buFont typeface="Lucida Grande"/>
              <a:buChar char="-"/>
            </a:pPr>
            <a:r>
              <a:rPr lang="en-US" sz="2800" dirty="0" smtClean="0"/>
              <a:t> Trees/Grass</a:t>
            </a:r>
          </a:p>
          <a:p>
            <a:pPr>
              <a:buFont typeface="Lucida Grande"/>
              <a:buChar char="-"/>
            </a:pPr>
            <a:r>
              <a:rPr lang="en-US" sz="2800" dirty="0" smtClean="0"/>
              <a:t> Etc.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Citizen’s Connect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301730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2286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838200" y="2286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4600" y="2209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</a:p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1910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38400" y="41148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Purdue</a:t>
            </a:r>
          </a:p>
          <a:p>
            <a:pPr algn="ctr"/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438400" y="2286000"/>
            <a:ext cx="1066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5181600" y="228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86600" y="3048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4953000" y="4343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&amp; Paul: Android basics</a:t>
            </a:r>
          </a:p>
          <a:p>
            <a:pPr lvl="1"/>
            <a:r>
              <a:rPr lang="en-US" dirty="0" smtClean="0">
                <a:hlinkClick r:id="rId2"/>
              </a:rPr>
              <a:t>Android Developers</a:t>
            </a:r>
            <a:r>
              <a:rPr lang="en-US" dirty="0" smtClean="0"/>
              <a:t> (Android SDK, Eclipse)</a:t>
            </a:r>
          </a:p>
          <a:p>
            <a:pPr lvl="1"/>
            <a:r>
              <a:rPr lang="en-US" dirty="0" smtClean="0">
                <a:hlinkClick r:id="rId3"/>
              </a:rPr>
              <a:t>O'Reilly Youtube Tutorial</a:t>
            </a:r>
            <a:r>
              <a:rPr lang="en-US" dirty="0" smtClean="0"/>
              <a:t> (1:24:48)</a:t>
            </a:r>
          </a:p>
          <a:p>
            <a:r>
              <a:rPr lang="en-US" dirty="0" smtClean="0"/>
              <a:t>All: Find resources for camera, GPS, and data connection functionality</a:t>
            </a:r>
          </a:p>
          <a:p>
            <a:r>
              <a:rPr lang="en-US" dirty="0" smtClean="0"/>
              <a:t>All: Look into where to send the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Proposed Future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Due 10/13/10 (3 weeks)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Camera: Turn on/off, take/store picture</a:t>
            </a:r>
          </a:p>
          <a:p>
            <a:r>
              <a:rPr lang="en-US" dirty="0" smtClean="0"/>
              <a:t>Due 10/27/10 (2 weeks)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GPS: Turn on/off, retrieve/store coordinates</a:t>
            </a:r>
          </a:p>
          <a:p>
            <a:pPr>
              <a:buFont typeface="Arial"/>
              <a:buChar char="•"/>
            </a:pPr>
            <a:r>
              <a:rPr lang="en-US" dirty="0" smtClean="0"/>
              <a:t>Due 11/10/10 (2 week)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Transmission</a:t>
            </a:r>
            <a:endParaRPr lang="en-US" dirty="0" smtClean="0"/>
          </a:p>
          <a:p>
            <a:r>
              <a:rPr lang="en-US" dirty="0" smtClean="0"/>
              <a:t>Due 11/24/10 (2 weeks)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Text Entry &amp; Additional Features</a:t>
            </a:r>
          </a:p>
          <a:p>
            <a:r>
              <a:rPr lang="en-US" dirty="0" smtClean="0"/>
              <a:t>Due 12/8/10 (2 weeks)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Debugging &amp; Finalizing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1C78-53D3-4C0C-8FFE-8A2891D210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181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Click &amp; Fix</vt:lpstr>
      <vt:lpstr>The Idea</vt:lpstr>
      <vt:lpstr>Citizen’s Connect </vt:lpstr>
      <vt:lpstr>Slide 4</vt:lpstr>
      <vt:lpstr>Tasks for Next Week</vt:lpstr>
      <vt:lpstr>Proposed Future Milestones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jjhaver</dc:creator>
  <cp:lastModifiedBy>Xiang</cp:lastModifiedBy>
  <cp:revision>10</cp:revision>
  <dcterms:created xsi:type="dcterms:W3CDTF">2010-09-15T18:21:51Z</dcterms:created>
  <dcterms:modified xsi:type="dcterms:W3CDTF">2010-09-15T20:48:46Z</dcterms:modified>
</cp:coreProperties>
</file>